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9" r:id="rId12"/>
    <p:sldId id="267" r:id="rId13"/>
    <p:sldId id="270" r:id="rId14"/>
    <p:sldId id="271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-25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EAAAAAAAD/2wBDABALDA4MChAODQ4SERATGCgaGBYWGDEjJR0oOjM9PDkzODdASFxOQERXRTc4UG1RV19iZ2hnPk1xeXBkeFxlZ2P/2wBDARESEhgVGC8aGi9jQjhCY2NjY2NjY2NjY2NjY2NjY2NjY2NjY2NjY2NjY2NjY2NjY2NjY2NjY2NjY2NjY2NjY2P/wAARCADwAU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kVgCqIQe/GOlKzNCF8tfLc5J56VDpOpjV7ZgdqXqL84x98D+If54qybZzkO2z3Y9awRq1YjiBliJlbHqMYp2xpCNqqFUY3Edfwq2loinMgLcccY5/GpHGw7VcJxwMcZ+tAivBGqnlwzbvXAq+iOwCNjYBjAXjH1qKAEjG0bn5JIx09qnYMybg23B65xQBnmJLS5eJpRFAV3BW5wf8KlS1UkFd0gxjLHt9BU11Zx3sIBk/er9114P41lQXksErIoMxX5WAztGPei4JXNMKYgQGjAXqoGOtYeuTx3tjLYwSDzC4DlBkgdSDU0txJPnEbOxPKoMD8eaqvbXgl3IqRKQF2Kew6UrlWOYm0kxHlgPdqdHo7t/Ep469K6JtLLEtcPGMckFv/r017S0XA+0jnspFPmY7I5iXTJIx2/E1XazmU42A/Q11f2GydifNPPQUr6TBsZ45cgego52HKjn7K/1LT4ntoHZUfouAdp9RWpB4lv4BF51v5wUESkjBJ7YPTpVl9NRNxklOccHNBsYwpEcpORk/wCc0c1w5UbNnrFlPYLdvcR227jEsgBDelWpLKO+AmSRFn25WaNgcjtmvP76ykTg5KqSwwehPXiqtne3GnTx3FrIyzoSvT5dnHBH1zTSuS9D0aHTrpVPmbSxPqMflQ2nTscBVAJ65HFcJD4m1aG7M/2t2OclX+ZD7Ef4VsT+PZzEvkWUayY+YuxIB9qfKydDoJLK4RsLExIHDjtVZ7bylzMr5P8AsnmsM+PL7y/+PWAP2IJIqzo/jWebUEi1IwRwPkb1Ujae3eizDQ0jO7giOH5R1L8CgWLTEmaQMT/d4ArfSSC4QMjRyqRkEYINH2eI5+RRn04qLlcpjW9pDbjbGPLyeSvUmmssYkxkjjIJ4rSm0lZiGWZlIORkZFVLjSJwdybG47dadySt5qbMo2VzjDCmM+MKNpb0JyaVWkgYiVCrdMNxn6UySXzVICqrfTBoAR8TExugKsMEHvWXJZyQP/o3zxk8I3Wr/wAwxjJPXOKTbvckhQMd+KQGQ4V96sdkgOCp6is+5jdQSB0Oa35baKTkjafXoQazp4ZYxiRMoejD+tWmIxlYZOGKPUqXDjAfnHerUunrLyBVc2Eq/df8DTAcJU9cmnB+etNWwuSM7lxUsWnSMfnfH0pAPSQtwvWrccOVB60+2sD92ME+pq6Y7W2jxJMHlPSNOSaQFMW5bhVJPtUVwqQHa7At2A55rQLytDJHsNv8w2FTuJHfNLDaCBdyAbuu48k1NwMC2mltp0mgcpIhyrCu503U11K0MsKIlwn+uj7g+oPpXJ6jp0mnygH5om+447+x9DUNndzWV0lxA2HX8iO4PtSN2rnbmeR1yzr1xnrUsQjK7y+DuwOcqD3qGxubbUbVbmCM7wcSIMEqfT6U9LtEk2sQh5B+v0NPcyasTCEwoSVdj2O7oPamSX6WsTTSSM6p/D3J9B6mpkWYzKS4EY6j1rCvJi9wojcZB+X0QetA0PbWZrhpVnUxl8GOJeoAPc+9ERZBumUiP+52H4d6jYR2rxzhRLIoIYHqQ2ACT9avbTGDIWBl6BcZVfwosMYbiVkZbeFo1A++/GPoMVWZGdx5080g74OBV5WkRXZ3DnrheooZjvy2IR6YyT/n2pgZggUSnYgyRn5v/r05YC2CVU49BU7srTMfszuAMZYVUlaMOQsAG08n/wDVUvQpajzE0TnfGox8ozke/wDWleAhSSuAfTJqvHd4kClpMDk4yRV43MTAfOCAf7tCaCzK8tvG4bjnGKhmggZFC56duKvowljJVi2eAAaY4QAKyup56pn9aBo525s5ASd5KZ6E1TligAO5SHz1rfmhMa5V+vTuKqSWshU7trAde1NMGjn2gEp+Ugn8qia3YnCo3881sPbZB7j/AGaRbZUjByQTnjOKrnJ5DGMEgOCrflSGMr1Uj9K20teNxbp6mo5oHxnaCPSnzi5DNsrqaxuEnt32SRtuHoT7iuxt/HcZnIubNlhLcMpyVHuP8K5F4CMkflTfKwfmHHvTdmTZo9WbVrBbczteQrEMEsW9elPt7+2u4fOtp45o84yjZ59K871bUZLrT9MtI2JW3tx5hA6vjHXvgVS0+6NhdCRlcqcZKHa6kZwVPrz34IyKnlHc9VEay8yKDxjawyBVW40uCVcDdEf9np+VcNZeLr+HUBcXTGaNuHhX5VH+76Gu80y/i1OxjuYuN4BK5BK+xpNND0Zmy6TcQ7mjHmehX/CqkqEH5wN3AODjBrqB6VHNBFOMSoG7Z7j8aVyeU5jLY2ngnpmmYVsbgG6kjtWrdaMy7mhbevUDHzCsxYijlRhiDjGf0PpVIRWns94Y2mAT95D39xUCFEk8qZSkuM4IrVZtsbM0o8zptUZIqvPJ9uIQQvNt/iVQMfjSEQGB5CSqkr9OlPS3jiIEiyPIeRHHyfxpsz3UcSROyrEp/wCWeP1NWbWOEkyIzZPXccZoGDRu4RZGWOPvFHknHuakhtYI8tCgjz/F1P51ZxArAbCM9cc1GBk7QoJP4UgISoRzjBX09asqiBAykq35j8qcixk4eMsalYKvTOOmOhpAST28d7ayQTr5i4ONvAB7EehrjNRsJbCfZICVP3W9f/r12CSeYcg4x/Fg5P8A9am3kMV8jxzsGDAYGMMD7e4qmioysclpt9Np1ys8J9mXsw9DXc28kV7bJOEZVk+Yq64NZFj4ehtpC9wwuHz8oxhQPcdzWk8ptoy24kDoDz/9eoNWrj9SuDFabFB5GPqPT8aytnlJubmWToPf/CrDNP5fnTEDnKqeaZFGzt9pcct0XPSqSIGSKsdmw3b3Iy31FSvMrc78Lnluv5UrrudQ3TncfahYC0YyCFjAKemP8aYiNCzErGm0H+Iryasws6ICWy3Q7uT+tTvGkakk4NVvO3R7kG4HnO3NAGf4gvnsbF54uJiVRewGe+K4qTV9Qlk2vcsefQV2PiG3mutMnQJuYFWCqMdDXHrp80gZo4ZGx6jFVG3UmV+hLHf6lb7itwWDDBzg0kutagpw8q7j/wBMxVCQbCPmbkZNTx2xnj3KJZSO6gkAe9XyojmZ0Phi9e882K4OWQAqV4PPH07Vd8Q6lNp1tEIQrF2Iy4wRiqHhG3nju55Aj7MBc46nn/GneKg0kdrvJ5LHr61nZc1jW75bmfF4knRlZ7dCAMcMQa6C8vYrfSBebAwkGVXbzz0zXDvGFDHk5BxXXak9pJ4dby5tziNSEBzz70Tik1YISbTuYQ1ufdzDF1yeK3bGT7fpyzeWisSRtH1xXKyBZGMijaucfjXT6FDC2iIXkIYuwAJ4HNE4pLQISbepDrF4unqsSRqzsO/QAVlrqjthntFdO4VjS6vtF5tkb5QPXrzVIRhnxblyx52r2qoxTjqKUmpWRPJeLuGbdgvUZbmmi+BG0xnaTnnmkNrI0Z3qSw7cfzzUUlv5aoFk3MxxtxyKrlRPMzetNOygfy3C9cryDTzp+/OWyT2YYrY0hH/s23MoWJ9gyDmrbKGBG9W9R1rG5qcTe6cYlyAQT1B7VZ8M64NEu5TMpMMygNtHQjof1/lW/d2sc8ZIH3R25K+49RXL3+nvExxj1+o9qtO+jIa6o9RtbqG8gWe3cPG3Rh3qbk15n4SuXttchie7NvCxIdWPysewx0yT3r03OPpUSVh3DoPaoLmygux+9T5h0Ydf/r1ZBFIMA4pCMKbTWt1L3MgkRfuhV2oPwFQs38AI2gcDbgV0hXcCpGQeoPINZt3pojQtbpkd06kfSmiTPREJG7BJqtLpkkeXtHGOpTtn1HoashQU2sMe54qaNyrY+YkjHNOwFGHU2Xal7bvGR/GwyPxq9Gscg3owcEdf8KJkE8TI6goeMVmiO508FoGLwc5x1H4d6VhGoICGDrgFeMEZFAyr8gHPTtj/AOtUdrfxXUPzuCD3HTPp6g+xqdo2IJ6dxzQMjMZaZvLi53Y3Z55q3BEIo1ydzgYLnqaekexcE5duWNNcnJA7VLlc2hHqzM8Q3psdGnkjYrI2ERh1BJxmuY0yXUbsvJJeTNGDtAY7snrn8P50eIr/APtW8jigL+XGWGD0zx83861tMtXtoEjUjeVwR1wKrZBe7D7ReNMNx85Y+BtGKsxXqSvteVoW7BhjNTrAFj2YGMckd6Q2oZcSIODzxihEjzA8h2rOrAnLY9e1WzuRQCFdsVlrpoVyyyNGD8wXrinpNfwOWI85egPc07iLUasUHmu25SV4PoaEUqiiSUIMkLkAZ5qsNQUySRtmJyc/vRjtUnkxhd7FSevIJzTEWHljDgB1PGBlff8A+vUDoC7DfEPlPGcUreQJlYMuOR0xQrQsWDbWH4mk0O55wzJ86EYIY9Oc88Cuq8GNGLG4SRtp83AOOnyiuUkP7+bBH32574ya6rwZNF9lu0Y7DvUjA68D/CtJbGa3OlYQqrkXZHy8Diua8ZbUjtFWYvtJ4x04rqZHRkKiQc8fMlc141CbbZV2YLnlRg9DULdF9DkF/fYCsMgdB1xTfKYYHLZ6YNO8uOLDnnLDHcY75qeW3QReeB8hOd20gfTNbGRVRzkLjHOc+tdpoKKugW2EfLMTnHqa5CRoT80W7nsR0re0zUr1NOt7e2iIWMYyT196zqbFw3M7Xeb+TgAgdCKq2VyLK78xl3gAjin6gJWvSJny7Y5NV/L8wlPMAGcEtVRXu2FJ+9c3V120mj2yRtC5I+fqAM+1dbEmmSKsqpAzKNytxmvM5LZo0X5g2TxiuwtNHiFmTscNjJOazklHYuLctzo/JUQqoPIAB6HtVdkB78jvgisWS2vLNi0MpI7q3OaltNXKN5V9EYz2dc4pDNVo1JyeG9U4/SqF7ZrKNm3nOdp6H6GtAkhecFW5BHNNEYCbeSp6dsfSkM5DVNL2BnXnnGGGCPrS2esXy3jytdSiR8E4Py8dAB0xXR3dsGUB9zc8N3Fc/e6axmDIQrHkADgn2pp9GFuqOxt9fjm01Z47aae4VcyQwLu2kdf/AK3c1oWF/bajB51rKHUHDD+JD6EdjXn2lajf6ffxJCyq0kixneOCCcc/nXc3+jpNOLuzmNnej/log4f2df4h+tDRJphuxpc9xWRa6s6TrZ6rELW6PCuDmKX/AHW9fY81qgjvU2CxXubUSqzIPmPUev096ySGUffwo7GugGM4qrd2qS5dVG7+If3qpMkylYl+uSD0qZPRR9ahe1KqWh/75PNOgJKlQSrL1HXj/CmAyfTYJpRKwaN8YLxYGfqOhpjPeaeC3MkI6OBkfj3X+VXVk6hCpwOccH8qlRXySOM9QO/tSAldv7uM1WvpltbGadiPlU4BOMn0qcfMa5Hxbem9v49KhOUj+aT3fsPwB/UVnFXZ0N2RjaeGM4uNxJUnBIyD+H1rpbJ94VZECyEZJzy1ULS3KBAOFjbt3b/PFaXkgqXwA38WOwqm7k2sX1IClgzbRjr3p0Y3P55ZVXoQePoTVaJHmZQCMcgH371LKWYCAY2ng+5poge43HMeGGcjnrUgEpUGPPUZPpVJS8u1RtEYYbm7t6/hWlOPs9tkswGMjDZ6e1MVyudodt8QbcOcoTmmPZQx7ngkMTcFlVvT2qzE87s0u5WiYDbkYP6Uk4YxtujUZU9Pm5oAqyPcxk/KJQvdvlP+FN+0jfh1MRwR8wwPz6VdDOwU7QwYdc4/Q0x1Gx8gDg/dGe1AHltyfLupdpJ+dh/48a6HwdKsUt0TIEBRSAe/Ws2TSruTUGhaHMjsW5xg85rf8K6Nc2t9PJNFtXZtCkjnmtG1YlJ3Nqa+Dr8nmOcj7q4HWsDxV58tpHLIgQI+B6nIrqTEySOjKqAkYx3zWD4kdLiwVLZt8qOGC44ODg81HUrocQXMigelbVxYFNASZtyghWUE9Mn0/GqH9nXcoLeQ2G9MY/nW7qUF3Jp6xFjJIqKNoPAx6ds1Umm1YUU1c5dCDxXV6QpGn27YblM5AziufGk3BXeqHJP3c8ituysbmK0WPzHRgoyFPGeaJ6oUNDG1iUnU5Du+78uTUdtNNaszRorbsZLDNWG0uee7eBMu5OdznFRz6bcW0jIyOQhKllbI4pq1rA73uTHWWWRXls7dmHStzQtYfUJpYJYY0wm4Yb3rnYrZFG91ZsH68emK2fCMKm9upgpMaoFGeO9KUY2uhqTvZnRygGTDICCP89qrS2UcqMGTHPY9OKuMpMhbjO3jJz3+lRSPsdssScDpWZRm2d1JpcrRTM0tsTxuG7b/APWrYS8tpAGRtqt/wJTVFpGfjO4EZ2sP5VGsHlHzLVWQfxRnlW9f/wBdFx2NcNFKu6Jl57HgH86pXVoG4GAf7rCi3nS4j3K3GSChHQjrTwWEbCN9wHr1FAGBqcKpEHU4kjIKnucc/mK6fwxqyahpUYlmLXEWFlL9z2Oe+RWNfoZArEKCDwwH3vr71zl7BwZVJILZIPGDTWugPueqXFvBeQNBcxLJG3VXGQayzFe6SMwl7yyHVGOZYh7H+Iex59z0rI8L+KITbLaalO3nhtsbsCdy47n26c11e5ZY8qQVcce4o1RKI4p/NjWSNGZWGVPAyDUuZieiKPqTVbSV26Taq3BWJVOfYY/pRJqllEPnnGc44BNIbFuY3Rg4CsD17YqBo25ZFBJqW21axu7prWKXc/8AukA/Q052KzeSw+YngHvTJIEHnBi+1sZGPTFPjbyzhE+UjkE9KQ8SswUjdjvmgNhex+nFMCvqV/FpljJczEZAOxM43tjIArkNLtppbiS6kwZZ2JJPHJPP4DNW/FLyX2sRWqg+VEg2jH3mb/I/Wr1pCIEB2EbRtHGcDuajZGu7LK2irGQFCqBwR61JnanYOevcgU5WAX7x2pyfc0oG1TLJkk8Nz1HtQkJsHKbP3DKrZyPTNQNOrsgBKIfvH1qK4YEllAIPIO7kVzF3rF3FcskJBQEkow/rTSb2E7Lc7NsCIIoB/wBkdqe8jGDfMFzt5yen0rjYvFV/CnzW1uy9NzA/zqG58S3lzEVMUSxsc9Sau0iLo7yKZPIjCoQ4X7xFQO7E4V8kH6Cuc0vxDPc74p4k38EFMrn9auXV+VPyRNuJ/gbNRK6LVmasEhMSB0XIGD3IxxVtJWVRtcnPZv8A69cTLq7F2WWYQnpgAuw/AcVe02bTr8rHNfTvJ/zzfK7vp2/KmkxaHQjU4FZlIV3T5RtGOPxqFtSumJNtAqZ/if8AwqRPIjD4iOQRg4z2qje6zZ2W0TkqW6KBz/8Aqp2EO+y3d9O7XE7E8cDgDvxU6Wtta4BOT3PXrWaPEliWcLcKikD6n8akXWdJdgWuY+P4nP8ASgDQSa0W3VRIOgHA6VC8kMgbByMd8Clg8ma1R4RG6EcFRnpTWhQbvkHQ+1Fh3JI5YgvLDt90ZNNZkbcAjH9O1OVYodpcgccZNMa4jC5E6YZ8DJHXOBSbBIhRI1YuUDY7EjNWY2tZSd8Q+hP+FRRjLYaVTj0Ipx+QM0e4ndjH0FK9xvQH02zkyUUKfVeKpC2uLEu9nMu0tykn8VaO9WVctz6bjiq55jZmMagk5OCe9AEUOtAy7Lu38k4+9u4J/pU0l3GwLKhwxADBqyJ73TQ/lvcbyRg8jANNLglTZ3EbKcZXIbPPpQBpzyq4/i9wM/zpjXYUhQ7FRxlslqqrcwkFXAikA7HANVZNXtQwXzFJ6HC5ApWuO9jQjlAm3cYJwd3Gferhk3ACOMyH1U81iQ6lZoxbdGeeAMitW11XT5AA0ixsO26jVBoLPFNKrA7VHQ45P41l3VoChIBJPX3xXSgRzxBl+dSMhlNVpLNGH3mOPUc0wOGlgcFsKdoPINW7bVZIYIokeSIwgqGRj3OT9OtdBPpas5Ib5v51lXmj4Qug2t6dvw9D7VfNfci3YiS/nuEKeay/7znp/KmNvC7fNH50sej3GQWG3P8AtYq/FpAI2vDGPzOf1p3QGZGzpKGWTaVOQc45rf0bX5bi+jtZ5mkWRSBJJjIbsBVBtFj+ZkiYgf3SaqXGlyAb7cZI52ng/h27Urpgeg7XRhuweeaTbk/Ljef4euPr6Vz2g+IIZYjb6ld/Znj/AIm4Mo9M9iK6S2kiltxJZyxmBvulDnd+NIRyljZmNkba28gEFmyQPc1rcKiZORwAM/lToELcMQXflj/SpSSAFKj5vlA/maixpchCqzc8qnOc9TTypGHYkDsBTlGzauwMFOF4+9TokRQ0rMo4+bKkYH4VSRLZQu7V1gYDG7n8q4e6Qy3EmGAbOAO9d9cgDh5zHvGevCj05rh74RC7lKS5G7AYcE81UNyZbFaE3CxND5rojHdtHOSOKltrWe43KIndyM7thOAKZbzPaXX2iEK2BgBj1rVs/Elw19btJHEsYYBsAknPFW21sSknuN8N2qtqzLPkosZJ4I5GMf1rS8V3kNsiW1sQrvyzdMCt55hGrlYlHqwFef6ldfadSlkbkbiPrjj+lQveZT91EDt5QQKwD9SSfu+lTwM0sQJJ80kEOByCDViztZpoznJQ9eP/AK1Mlg8nK/e2kHa3ysPoe4rW62M7Pc6fRr1r+0dJsC4iOHyOvHBrmtfRor+ZnyxY/L6BcVPoV0iaypGSkoZSDySeop3illOqAqWVTH6VntIveJlxkyhR5a4PpxTXt5luCNp2rgtnoKkmzbyRBWEjDDYH8OO30qxeXr3ql5IoIG6EqcH8qsktaRffYbs/Z3zBK2xkPZuxxXY+Xd+S3yLkrxjiuBsLLdcwYkyXkAPoBn17131wsIXZLclxgjbnP6Cs5lxON8WPLJqgEzBgsa4QHIXrWQPLX/Vg9ME9M1q+IUiGoNsG1DGMHGO5qhawRzSrFuGCM7mOBVx+G5MvisiuwO0lXI5xXReHHn/s+Xc58oP8uRnHr71BHokbMFFzbBmHQOeT6da3tEs2sNOZJkYuzlvlXO0Gpk01oVFNPURZSw+VmOOpXtXO6leyXdw0aE+UPQ8kitnWCpt2ZUIYD72CpFcn5hhkyOWB/i70oR6sJMl2SxMY3RRkdG6VEhcXCNGihw3G3rxWlZq8kLOxb5jkGqLSXBZ12YVj8wxjcfetLpkWaNmSSK609pCjqVBznnBFc2rESYZQQOoNdJoESXFncxyR/KTgnOM8dqq6hB5K7V3lc4y+KiNk7Fyu1cykCs3CZboB600IxzujBDdPanJASTLk7c/rWxo1n9tjVGkEaAkDABOatuxCVzX8JErp4wVyGICs2O/augchiN6shHQn/GqtjaRWVstvsUqo+8ccmrK242koWUH06VkaCSQhzgcH24qCW1V1O7JOMEddwq0rH7pcEjue1HKnLcD25osMofYYZEyrfKByD2pgtHQYEhA/GtQAPjOA3ZumajaN1HHA+maLBcpxxuBgNnJ7mkkj8xTFIpBPToc/TFWcsB1U/pTZVE0SjHOc9ORimI53V9IDjzIyFlH4bv8A69UtC1o6RJIJUZ0II8sf3vX+ddOMy5jmA3DoTxmub1nSJBKZogpP8Sg5/GhPowaO2OUYoeC3U0sczMS2CD0XPp60sih23NgM3GRzgVE4YONvJ+mMCpGPUb3JCgEdOnSo0LSls52Mc+5NLNIFASNgJOueu0UIylFQSbW6EelUSVruVmgdzkKRkZ56VweqFZLw/JxgZx9a7q9w4NrG4I6sT2FcXrcHkXxI+VSgP488fpTS1E3oVY38rCpvK+owSM+lNgiVZFKq3Drgn/eoi6x7lxhlBHsTXW2umWzEMkIGOgY9TVt2JSLyyCeLYoyw/j7D8K4K8hP22ZRuLeaw9c8mvR4oYYBsIHmZyAo9a43X4TYas7Rp8rnzQ2OnY/596mOjKlqbnh545tMQJEWZWIO0fzqj4nVEaOIIsbPzwfmA9az7PWLjTnMlrJEEl5ZHGBn14qC9vJbmcz3Tq8jfd29Me1HLrcXNpYfoNksmpKpk4XkkDBH+cVa8WwiLUV2nOY8+verHhCzkmvZpyv7tU2lgerVD40VINUiRRj91k856n/61H2h/ZMOCSWNSV+QD5gcYrb0iyi1RC7Sojg/MPSslW3eWysCQTw3Qe30qfTr3+zr0S8mM8SoBjHsPpTlfoKNup2NhounxAg/vZM/eI9vSrxt1YFlAXaD7ZqOyuUdBJHGu1sEGpt7STKTho8YK5xz61le5paxxHiPnUzgcKgyPzrPEcJh8x5AB/dHzc1f8QkJq8wZWC4AwDVC2a2WVUuN/lk8lOa1jpEylrIhSMB1KZU5HOMYOa9BsgBZRhpWLKMbuoOO9cpJJpMUoeL7RIiEYBGNx69D2rpNEnN5pgnhjeMAlSD7VLZaViW/gLQMuEdXXBP1rhr+yljuPujb69utbmv6jfRThFlMUSqDkKPmNZFtfyeYjzN50WcMrIDinG+4pW2HRXM2nDYQkkIxg9xn6Vs2Wo2molYgg8wMDgjqAayNVmtZiotwGBGW2nAqCyZbW8gkTPDjIPUjPShpNXC9nY7SUCEbsADsuOK5rW5Hk+ZgMe1dVIpYFd6H0BP8AjXM6/ayRIJXBRGOOnSojuU9jBjdskcDHJro/D6f6MCTlWbpjpXOq4KsvVvX1rsPDtqP7MhccF/m47VpIiJtwyKyFH4YcfeqUxgfdLA+vFUiQWPJVxwdwzVpd4GSVYf7J/wAakoFkBk8s4DYyD0BqRJGwF5OPxpiIrkgoQ3Y0hV1J6q4544zQBK744OCPypj5ByVPswpwDOmSf64poaRCQQGX27UCGtIFGS24fSoftMYuc4VRt7Hrn/8AVUsgYLuTgdcEZBrOclpXO4r0GAoNAy5L5NwOd6EdzzTSImQCSUZ6ZxioYV3nDMXzzycU9iqkCRP4uuKkZd3DnJBJ4bjH4U2TEaEnljwpz+lRTS7fmZivoNtJbFZpdsrKv+yDQkJsjBIbChiTyxIzSSTJacjJY/iTVuSAIrbuvbPf2qrFZfvfMkcEnuDjFUIgiJ8wuclmbLZP5CsHxJBIbxWMYYFBlvSusEcMRIYlg33eA2P604RRnLSqpJHQDGB+NMDzuK3dbiPYrN8y54zgZzxXdKrxbQqBnI79vx6VMsSxqW4DuejLU1tst1dQ2MDd60N3BIdACmxmBDEctis3XtOXUkWRXzIvIUc5rTjnEoOdojxnI4p0L2hZlBIGeoHHNAHn97oN1EwX7MwBP8HzVPbeFryRhuURL/01Pzf98/8A167mRl+6jBmxgEvj9KdEzrEqzrvOMHoR+Ao5hWK+k2sFnZ/Yo93yHJ3DBOeSfzzXN+INEvrvWGZbWSWFlCoynAUep/M117rEJRksoZehHHH/AOumhnTJRwV+uKAOG0XSHbXvsl3buI1R94YZA6Y9u9UNT0+W1vJIpI2Ajbau5SMjsc969HEzm4U7QDtPOfcVHcKjAO7AtkYJHuKLhY5Hwzc3SzNZAsYsb14I2+o5rqYleVACnyEc5btVoAp8sYCr71DAsgJAkVSM8Dnioa1uXfSxw/iCKSXV52eMrxge+O+azUDrndGpO0gEnGD6/hXpU8YMbNJIpPXlBVIWVs8hdgGcKB93irUrE2OCAYjgEKR2fPNdv4RcpoSKGJ+dwQcEfeNXZbW1ljYGKH2yop1gUtrKKFFwiqM7BQ3cSVjM8R6Yb2NZIYsso5UEjv1xXLvpqpuKTGNl5IfivQ2niOGGc9MZqrdra3MTrLGGyvc57UJ2Bq5wL2fmModirYHQZDfT3q/pWkSmTzZUKLF83zDBJHTiut06zsLMIYIVG4DOVzU8oiaJv3O0DgmP/wCvSchpGez7D6/rWR4hSSe2hUI4iD5c9a6E26MqvHJ97j5uDTDCUHzgD6jH69KBnAS2yRxgxxShmBI3Dr9K7bTYvItYYT/CgAwM0ptiGJCAj8/yqSNQ+cHn9abdybWJbmFnAKvhxznoaltJ2I2TJlvUcg1XaeVG2scjsT/jUsUjCUbsEds80DLBEbggAZ9uKrtOVISR+eivmrbBXyQT6gqc1VuJGQYlRZUPfGCKAENyV5bkjrjmpkmDADAPoarN5fClWHHBx1FLEFU7VcHuBjHFIAklRZGGGU+nNQhw0rYXrj+E1caMsn+sOO2cHiqhhG9tx9P88UwF344xwe1NIDbM8gN09KcU3AgcfWogSZtp/gUk/U1LKQHovzglxx/s0xImilEhkBwOrCrsUSuCZFBJ6+1V2j8+XoQq/dA/z1/lTRLJZbnz4SA6lh0BU81PBNKYto8gntl8ZpI7eNJRnIYckHBJ/E1bxFFHvXoc9hTAoGSWZtzLEGU4GJP/AK1UtT1ZLNlhkYFmHzKj5KirmpXQs9Oklx8yDOdqnj1rz8nfcs7AKzNn5uOTQlcHob8nihPMC/ZZh6Avg1a0/U7PUZVXc9vMAflkfr7ZxXK+W00rk/MysMNnsO2PSmzs7MrgEBeAVXA/A1TiTzHoIW135Zyce2P1qO6urawTzprjah4HG4n8KztJ1GOey82bbujXDZ7muev7s6hdPITtABWNR0H+eahauxT0NmXxM7MRaRSPg/efCgj8s1b07Xop5BFeSSWztxmRNyn2yOn41yNvBIvmFJVBX3pyXTyO0E2NrcZPGD9avlRPMz0S4JWESreINnOGJAx3rkz4pv03AKgUk4PetbTrtrvSyXZQyDYeAelcjcwmWUsrZcsRtx1qI6vUqWi0Ox0bXptScq0YSWMEnA4I+tY954nvPtUyKIniWT5Sy8/KfX6ineGkAa8YsFIiXHU885rFkSSRHMeNuTv9+9NK7sF7K52Ph/W59SEscygSJ8+5ehB6DFarJMJQ7Og+XPDH1rmfB0TBLmRX6EKcrwQBn+tbzyxsSSoPykZVsAc+lS3qUkJdXAS3kZnD/KehzWIfEUKzlIIpZR1J7e/es/Xbwz3P2eJ3aJR84Jx/+uspwyqFUHoc47VUY31ZLdtjq4PE8bPtngEKEfK8g49ulbFpOXtImHkn5RyrY/pXnscjPCqSHKr69q3/AAxqkiF7OYkrgtFn07ihq2wk7nRS3gjVtzLuHSsa/wDEENujwoPMmAwRjIH1NQ+I75gUgiwhcZJ7gVzgBZNnGZMAbjjHPrSir7jbtsdRaeJ7fai3ULIRgEkcVuR6hHNan7OF2OMhlYHIrgLF/KdklO5QSCvXj2q9pN8dPvzEXLQvnHPyhutOUbLQE7s19a1d7QRpHFuY54LdulULbxNcrIsRQJHIQDg9MnHTpiqmvXEl1MGyOBgBRisqMMHjZzzuGM+lCirXBvWx6KL5Fz5kSufWP5D/AIU4PaXKgpOYn9JB/WsxyNik4LFex6fhSrnqTUJstpGpJbSFRnaR2Ycj8xVSeHGPnAPs9RwPJFMHRyp9M4q+bx3J82NJB/tDr+OKogrRSTRqQVR1/wB7B/lTiZJFB2oVPXBJ/pT1W1dsjfEW6j7y4qRbCUMTAySIf7rcj3piKaCVJNquvqpD1O5lKbvKDd+uKmls5GHzq34jNNiVlO3OMnHsDQAR3L7ceU5B6jg4qKUzZJHT/rpU3kuJSw6EVHNbK3GGLHsoyf0oGQNJJGcHDA8nkU5BJHEW25c8nuae0BhYFwGcfdRj0FSCcbW8xCpIPJ5qRj5Lh5XNuijB5YjjFTRwhQqtG3tz+pqjbRzMS7EszctwOatlpGyiKT2YqB+VAC+dubhGDL/Ey4zVhHTZsaQjPfFMRmEPkpC3mdV3HoPU802O2lwWlGSfXtTEVtZga5tbiNDuO3AA798VwN1Ays8rxHHQKDjafeu+1K9h022+0NGWQY6d+a5zUNc0nUAxk02fcOjxsFOffB5/GmmJoq6HLZHzbS8C7LnADnIUn6/hQ/h27XdtCSDdwwfr+FZrRRzIRExwvLAn9cd60tG1W4sHhSWcS2jnYVyDsPam77oSa2Y9rP7BpEokba8jHjrgdPz4rItkNxcrEudzEAfQ10/iBA9nIQoYAggg1z9hKg1C3kVQuW6A9SKUdrjlvY6xbCD+y2tBHtdlK5Y9TWXN4deQqUjhBwOSSM/T1ramufstrLcSxkqPm47+1Y58TSRKVWyZZSOpYc/rSTfQp26mnZWaaVpbL+7abBZgoJ5rjBL/AKRLzkOT7Hrmuyu7tbrSRPEGUSxbgCemfWuHKB5GB/h5Oe9OG7FPZF+1vJ7PzFj2lXXBG7H9KpFjHxJwGHfnNShlVWbCfL0VhkmoysUyl2O1gB8oHDVdkRc3/DbCGKR/lwJMADpyB/jW3dSwlWYbQFQE4PP6/SsLw8ALaYFcESZ/QVoXaM0R8sZDLg9+lYS3No7HKXUi/a5Hi+ZS3UjGDV2w0qe7KsIjKrDdwe3061TMXmyeXHGxlPvWjaaksSAhgj7Spx1B+tau6WhmrN6lC7gmt3kA+QE4K1LoxYatbbsjJK8j2P8AhTry/ae4Amfz1GMZ6/nUmgqJdbj2/wAAZgPpR9nUXXQTxHKf7TICkKFA59ajsbX7ZvYEKE6MwyenSjUUE2oy73ZXaT7p6Y/pVjT7mOxSWOcN5cnKyYIHoRRry6D0vqVNTs2tyJABnuw4qqkhYqSR1BIrU1K4W+ZYoCduQCT0yeKzhavDOsZ2sTIBweDzTV7aie+hJqLEsRyKrufMmUjGSB0q3qiobgALt7YzxVe3j/0uFCQDuB57ULYHudbaO0sSFlzwMkVMSr/cO7PGKrWMJERIIYBiPvcHmrLsVGHQr9KySNGwXKkjgH0NSxOVBJAH0NRrJt5VAynjPvT/ADYyeQwP5irJHqy7QAAO4HrU8Ep3bQcMOc1SdynCrz/e9adDJgjqW+lAGut3MpDBgT3pzSQzcywqX7lSR+NU0fIV8EsDgjFBk2j7p3daBE7zwKSvkls8/e604XqOPkwq9OOorPeUMeI/lxz8pzmoDceWxABVjjBCnmgDTkIcYRQagOAcAAHFVUuZcZYFWHRsGkVzn5pmPPXGKBmlEwj4DKGJ2g1O9zDBGwaRAcevJNZudrgngD5uD1qUM0swTytyr8xwR1rO47FzTvKRjcSyr5jjnLDgVPLcxy8JIuwdTu71BvjihJMW3HH3QafELdEyYQ2f+mdUhGN4nijfST5ciMUy23dls9setcKUdgozjaSDk/rivT7h7bYQ0TFWGOI+tczqOhRykumTx9woQR9DVRdgauZN5p4NhHfRr80gUqMjPPHI96z5DIm+MooJHIPJHtWk2l6mIwj+e2TgKOlXLDQN0ym8EiqHyVCli31NVcmxtGCKbSViYAM0a5y3fFcXdC4ju2lVHBjbk9wRxXdCC23N5cf/AI7iqmp6Ml9kxBkkY4I2/Kw96laDZzT6lcS27q8TlnXbuzkVnCNlYOGy5z91vm/GtVtD1SCQrBBNgA/dZSD+ZrS0vw55T+ddCQcjagXJ98npT0WwtXuWvIRNEETMMrHnHfiuN3skxYJuDdiK9BvVZ7ORIUlMjqQOMACuO/si8AU+RJuxkknmpjoVLUitoC48xYsr9OM1SdiJMhSBngDjNdrpFk8WkrDcRgEgjIGeK519NvllKi3ZgjEDcoOP1qkxNF7QG3QTqeB5nQn2rf8AIK2ZcPnoODWVodlPa2lwsqFXLhlBHXitBH+Rl2DeQo+79ahq5aOb1O2kguXeEBcfNnp9RmqH2iALu+yxiT/aOQfw7V115ZCaPa/Q9wOlZFxpM0QzADlhglFHzfUGrjLuRJdjHMkDICEYMV6KABnvW34StQJpbiQKMDaMnFQQaBPK23y3TB+ZnGT+GK6m1hFvCsaoFVePmFDYJHP+JLDDi7jwUYDleNr+v41mQajIsZj4LYxhxwDXaSPA8AjlUMjL82Oa5y70UMWe3TKMo6feFNMTRivOtwrO5/fMQAi8Acc8elW9Fs5Li5RnB8tSHz6/SrkWiTMQpAhhI57kn6DtW9ZRR2FoIYEOMfNnOSfWplLohxicl4jRY9UcJypVT6VSRykscxTdzn61va1C9zeMSkgGwAEDOfzrPOl3WF8tJMp3UDH86aasDTuSW2utArJ5AZSScbvU5rV0q/8A7SWQti22cfeLCsIadM6g+XJuBOMAev1rV8OxTW8c+6KRdzjHHtRZdAu+ppthW+Ugj1HBpN+c5IP44p8m/wDiV8D05AoLzDAZXOf7y0hke/dx0PoRTwBlW3D6UjmQfKEcZPTb/KkWR88mTH40AXVJBG1lx+uKUspySxI6HAqnvb0cj6H/AAqa2eR22xq4A5x0A/OgB/yHdgnPoeM0AKFA3HPqTUpMpIDRzZ6ADn8KXeyjhZR6jaRmgCBhGpIZwR9aiT7OFJ3fNVhmy4BV+exzSsm8HELH1JyKQCiDcXJ3Y6YB7VPaQFEyWILfMciqDahOI9kaqcdeOfxqCXxPcRMInsBkHnbJ1H+NZpFbm3sMxzk7R04OTUpLx4A3Mx6DB/wrF/4S2KOPA067U/VSP501fFtmxHmWt4jd/lyP0qkhNGuYplO5wS/+yOlNl3jG9cc8KOayn8VaeCAIbokj7xQ9aii8SWKM5MVwT1B8s809QNpFuA3mFCWPAGKmjhk3EmInaOvSsiPxLpfDs06s3BzEcD9KePEmk7Nq3DgHrujagLGi0UgOduAeucGpk3qRkL1PYrWX/bWmFAVv4Rzx8340+LX9PbzFN9F8i9S3XPpQBoI7lu4GD3B/mKSbhSHx1zwoqGPU7ZlYrfRHp0YVNLewtsVLuIn0JFFx2EEce08A8BRxUbpHHH5agM3cE1N9ptzGX82IqvzZ3D8KbFcQTOytKpk7hWzjFAFVbZBk7ST15bIpxtkzkJsY+h6/WrAy5wgKA9z1/CmS+WihnuUGBn5jigCs8LnpkqO4bNRlSJwNw+dSMnnkc/41PHLA7FVuYyVHIDg4olhAEci7W/eL0brnj+tAEcsbDDhmP+7TlkAjY8ZyMfJVkQAxMwK5zxzTFtn8liyLwRkq1AEBZmBX5WBGDt71EQ8Tt1K/kauCJEbDHZnsWBzQ8ZB2h1HcDIoEZwZyke3gHg5NWFBzg8AcDilgjzCEJjbazKWz1wT0pwdeSLhR2xkUAAAUYzx344pG+Qjbv/CoZZ4E4Muedp3MBzTEvrZ4yY5lyvB5FIZM4Lc+U3HemuCihWVo1ByCCOP61Ukv4QhlNwCvJO1s/pUX9pWo+UXKMBxigCexTzIEP7uQnJAzg9TUrwB5DsKBh2ZsGsqC+tIYVX7QFdVzgDOD6UjapbzYdvMMg6FUOfamBoFXRsOpx7jP601gvVSM+/eqcWtiJz+6c+h29aRtYhbmSzlz6L1p3FYs9QcjHp3pcFmUFs4OAapDU94YR2srE9AcAD8acl7ICsYt+c8ANzmi4WNVA+7BH508AIw2qMnu1XLfTZmt99z+7k7opzgfX1qT+zLeTkMxI5+9ilcCBB8uDk+mBTHJUnOBmrS2EY5G4ge9SJZW54MA65zk0XAx5HA5OD9aVXTJDDP17VtvAidIwCB2p235V3Lz2NK4HNwQyuN+SFA2kgU6fS47i0Z2kCOv3D1OfSrH72G1K7FKE5B64qS3lWOPIy0h6L2B68GpBGDFcyWUnkXkRK+hHNXXe0+ztN8u0eg5/Ki/H2198gG0Hkjk/nWBcEW9xGY5gdp3Y/TOKa1L5zbgtdzedKgDHgKP4R/jVg20WM7Bn6VTttWUnbcDa3r2rXjCyxiSMhl7Y5obNIpFP7NCRzEDT/sluV/1OKshFYDPBzR5fAKtznn2pXHYrCytwM+Uo/CpVsLV/wCGMc+lSNCQfl5OM8GmGNx3o3EL/ZtkT/qYiexIFOGjWjKT9njJ+gOaQbweRx7U9Dg85NTZlaEP9j6eX+e2jVh22UraLYHAjt9mORtHNWUlUZxwenXNP8/HrmlqLQqDRoWPHmhl6fvDx+tMOj2m/LJ5npkk4P41fWf/AGc/WkLMWOOB70ahZFI6PZOuGhXA4x0o/sewUcIygdt1aAZmOCRn6YpxXHoR696LisZb6RZAfIZFH93ecU0aPbnjdIB/10OK1Hh6bQSKYUIwcEf1p3CxQ/sW0MZ3gueoySahHhu0k+YmVe/+tb/GtVS7DjKkdsUEt1YnA5zindhZMwZPDMAbEc9yoGfuv3q5aaJZNaJ+5G5eG7kkdSavl9wGeT2qOF5EuHj4Acb/AMuD/SndsSSTKz6PZg8pnNRHQ7R3BZBn0xWqRxwKehKchcs3elcqyM0aDa5yyfgBinDRrd8eWoVR+VahVQAXbr/CO9LI4C4AwAMVN2OyMs6NbJjce/pTf7MiY/KoUCtLaNueST0A704xEJvldY4x3boBTuDSM3+zoQNqplichqm/sm2RPNuGVE67mOKhutctrfK2a+e/Qu33arQ2eoay4lncrH/ebp+Ap6sh2Qt1dLdOtrp8Qx0DdOP6CtTS9Jjsh5jASzn+LsPpUAs1077ibk/vZ5NXra6jeIkswIGCB3qjNu5PJHIASpJU9MdKZDc7WKOBu6g/zqdMMvyOCCQMg8flUU8YkmLLjcOTjgg0EiyKUGd2F7c/59KZvcL8pyfSjEhGeCQCAPWkWTcRH5ZjzxmgCRQXTcRnJ/WpAPL/AIwVyfxNNWQJGGccA8+5pgmWVgOAen4UAcwZ2EZXdhWJO1T1+tETOVGwFQO7eo6mpfs0YbaWUsvzFR69KbPvl222QCgwR75oEV9TvB9m3R5CMctxyx9gO1c3Ms1zLny9vpmumuAyyyRbfmGN3GdoFJDDvdTEilskMxHUU07BuZVhp1w/+ulAj6KSM8/Wptl3YSlonYBT1Q8fiK0HjZgMsFIGAB6U3O3Cq3GOuKTdxp2HW3iLgLdwBv8AponH5iti3ktbwbrW4VjjlTwa5+4ghmY7Uw+cAjjP/wBeqcltJAdwOcdxwRSsaqp3OvEDqowpA9RQ0LqOCxJ9a5m21q+tsbZdw9H5rTh8Tq6gXVtg+qHIqdTRNM0T5oHzDFIuM4YduKS31bTpv+WwjPo4xVxQsvzxlGX1BzRew7XKQ2joCCfWpAqo2M9R9atNAvDZz9KhaCUNkdey+tF0xWsMTGCByTwAKe+QQMLyO9PRU8vkbWoW3cc7gOc56Ci4DGKgj5ST7dKUOpXJUgfXpStFKuQQdvXI5FATA759aBBnjKkgf7NNdnJG1+acYiCPlIX60vl/MEHBXr60ARhj0bJoJQjlD78kZpxTljngcZoWInCggigBuExgA7fTOaq3KmJlnUEBDk/Tv+lXfLKcuQuBwTVWe8t1QiV0Ye1UhMtgfKRn3zUgUDlep9axoNfsorWMHe7L8pwPTiq1x4nk3H7NCoB7tRYaaOj8pmw20Adye1Q3N5ZWi/vbhQcduTXJSajqOoSCMSSSM3SNOM1ctvDd9IA1wVt1PYncxpcvcXOXJ/EoQEWcA6Y8yU9PwqtFa6trbF23snXc/wAqj6Ctyz8P2VrsYp5kv8Ty8gfTtV8tNERtHDAEL3A6cUaIzc7mbY6Fa2irLN++YgHcw4X6CteOYISx7cHA7e1QpJFIu3J3dBnsfWrCKGZ9uQw/u9M4pkMrXduZF3Ku3BPSspMK+0kh8fTNbKOxZWX5nPAOcYP9arX1ssxJBAkU8EcYNNAQ2Bw8kQkO188H+E1ecBZFTcV6lu5zWRGWDlJTslXkVoxyBo33na5GMD1/woAnZw6oA4bvxwM0hjKDaMkBhjnB9aYXSBd6nKsCMNzmoEyFzIysGOFIyM+lAE7kbCzjj+H2pIisKZuJOOdoxy3tVZ5NgCZL/N8gHYjrUeXErPM6tJjjPRRQB/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EAAAAAAAD/2wBDABALDA4MChAODQ4SERATGCgaGBYWGDEjJR0oOjM9PDkzODdASFxOQERXRTc4UG1RV19iZ2hnPk1xeXBkeFxlZ2P/2wBDARESEhgVGC8aGi9jQjhCY2NjY2NjY2NjY2NjY2NjY2NjY2NjY2NjY2NjY2NjY2NjY2NjY2NjY2NjY2NjY2NjY2P/wAARCADwAU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kVgCqIQe/GOlKzNCF8tfLc5J56VDpOpjV7ZgdqXqL84x98D+If54qybZzkO2z3Y9awRq1YjiBliJlbHqMYp2xpCNqqFUY3Edfwq2loinMgLcccY5/GpHGw7VcJxwMcZ+tAivBGqnlwzbvXAq+iOwCNjYBjAXjH1qKAEjG0bn5JIx09qnYMybg23B65xQBnmJLS5eJpRFAV3BW5wf8KlS1UkFd0gxjLHt9BU11Zx3sIBk/er9114P41lQXksErIoMxX5WAztGPei4JXNMKYgQGjAXqoGOtYeuTx3tjLYwSDzC4DlBkgdSDU0txJPnEbOxPKoMD8eaqvbXgl3IqRKQF2Kew6UrlWOYm0kxHlgPdqdHo7t/Ep469K6JtLLEtcPGMckFv/r017S0XA+0jnspFPmY7I5iXTJIx2/E1XazmU42A/Q11f2GydifNPPQUr6TBsZ45cgego52HKjn7K/1LT4ntoHZUfouAdp9RWpB4lv4BF51v5wUESkjBJ7YPTpVl9NRNxklOccHNBsYwpEcpORk/wCc0c1w5UbNnrFlPYLdvcR227jEsgBDelWpLKO+AmSRFn25WaNgcjtmvP76ykTg5KqSwwehPXiqtne3GnTx3FrIyzoSvT5dnHBH1zTSuS9D0aHTrpVPmbSxPqMflQ2nTscBVAJ65HFcJD4m1aG7M/2t2OclX+ZD7Ef4VsT+PZzEvkWUayY+YuxIB9qfKydDoJLK4RsLExIHDjtVZ7bylzMr5P8AsnmsM+PL7y/+PWAP2IJIqzo/jWebUEi1IwRwPkb1Ujae3eizDQ0jO7giOH5R1L8CgWLTEmaQMT/d4ArfSSC4QMjRyqRkEYINH2eI5+RRn04qLlcpjW9pDbjbGPLyeSvUmmssYkxkjjIJ4rSm0lZiGWZlIORkZFVLjSJwdybG47dadySt5qbMo2VzjDCmM+MKNpb0JyaVWkgYiVCrdMNxn6UySXzVICqrfTBoAR8TExugKsMEHvWXJZyQP/o3zxk8I3Wr/wAwxjJPXOKTbvckhQMd+KQGQ4V96sdkgOCp6is+5jdQSB0Oa35baKTkjafXoQazp4ZYxiRMoejD+tWmIxlYZOGKPUqXDjAfnHerUunrLyBVc2Eq/df8DTAcJU9cmnB+etNWwuSM7lxUsWnSMfnfH0pAPSQtwvWrccOVB60+2sD92ME+pq6Y7W2jxJMHlPSNOSaQFMW5bhVJPtUVwqQHa7At2A55rQLytDJHsNv8w2FTuJHfNLDaCBdyAbuu48k1NwMC2mltp0mgcpIhyrCu503U11K0MsKIlwn+uj7g+oPpXJ6jp0mnygH5om+447+x9DUNndzWV0lxA2HX8iO4PtSN2rnbmeR1yzr1xnrUsQjK7y+DuwOcqD3qGxubbUbVbmCM7wcSIMEqfT6U9LtEk2sQh5B+v0NPcyasTCEwoSVdj2O7oPamSX6WsTTSSM6p/D3J9B6mpkWYzKS4EY6j1rCvJi9wojcZB+X0QetA0PbWZrhpVnUxl8GOJeoAPc+9ERZBumUiP+52H4d6jYR2rxzhRLIoIYHqQ2ACT9avbTGDIWBl6BcZVfwosMYbiVkZbeFo1A++/GPoMVWZGdx5080g74OBV5WkRXZ3DnrheooZjvy2IR6YyT/n2pgZggUSnYgyRn5v/r05YC2CVU49BU7srTMfszuAMZYVUlaMOQsAG08n/wDVUvQpajzE0TnfGox8ozke/wDWleAhSSuAfTJqvHd4kClpMDk4yRV43MTAfOCAf7tCaCzK8tvG4bjnGKhmggZFC56duKvowljJVi2eAAaY4QAKyup56pn9aBo525s5ASd5KZ6E1TligAO5SHz1rfmhMa5V+vTuKqSWshU7trAde1NMGjn2gEp+Ugn8qia3YnCo3881sPbZB7j/AGaRbZUjByQTnjOKrnJ5DGMEgOCrflSGMr1Uj9K20teNxbp6mo5oHxnaCPSnzi5DNsrqaxuEnt32SRtuHoT7iuxt/HcZnIubNlhLcMpyVHuP8K5F4CMkflTfKwfmHHvTdmTZo9WbVrBbczteQrEMEsW9elPt7+2u4fOtp45o84yjZ59K871bUZLrT9MtI2JW3tx5hA6vjHXvgVS0+6NhdCRlcqcZKHa6kZwVPrz34IyKnlHc9VEay8yKDxjawyBVW40uCVcDdEf9np+VcNZeLr+HUBcXTGaNuHhX5VH+76Gu80y/i1OxjuYuN4BK5BK+xpNND0Zmy6TcQ7mjHmehX/CqkqEH5wN3AODjBrqB6VHNBFOMSoG7Z7j8aVyeU5jLY2ngnpmmYVsbgG6kjtWrdaMy7mhbevUDHzCsxYijlRhiDjGf0PpVIRWns94Y2mAT95D39xUCFEk8qZSkuM4IrVZtsbM0o8zptUZIqvPJ9uIQQvNt/iVQMfjSEQGB5CSqkr9OlPS3jiIEiyPIeRHHyfxpsz3UcSROyrEp/wCWeP1NWbWOEkyIzZPXccZoGDRu4RZGWOPvFHknHuakhtYI8tCgjz/F1P51ZxArAbCM9cc1GBk7QoJP4UgISoRzjBX09asqiBAykq35j8qcixk4eMsalYKvTOOmOhpAST28d7ayQTr5i4ONvAB7EehrjNRsJbCfZICVP3W9f/r12CSeYcg4x/Fg5P8A9am3kMV8jxzsGDAYGMMD7e4qmioysclpt9Np1ys8J9mXsw9DXc28kV7bJOEZVk+Yq64NZFj4ehtpC9wwuHz8oxhQPcdzWk8ptoy24kDoDz/9eoNWrj9SuDFabFB5GPqPT8aytnlJubmWToPf/CrDNP5fnTEDnKqeaZFGzt9pcct0XPSqSIGSKsdmw3b3Iy31FSvMrc78Lnluv5UrrudQ3TncfahYC0YyCFjAKemP8aYiNCzErGm0H+Iryasws6ICWy3Q7uT+tTvGkakk4NVvO3R7kG4HnO3NAGf4gvnsbF54uJiVRewGe+K4qTV9Qlk2vcsefQV2PiG3mutMnQJuYFWCqMdDXHrp80gZo4ZGx6jFVG3UmV+hLHf6lb7itwWDDBzg0kutagpw8q7j/wBMxVCQbCPmbkZNTx2xnj3KJZSO6gkAe9XyojmZ0Phi9e882K4OWQAqV4PPH07Vd8Q6lNp1tEIQrF2Iy4wRiqHhG3nju55Aj7MBc46nn/GneKg0kdrvJ5LHr61nZc1jW75bmfF4knRlZ7dCAMcMQa6C8vYrfSBebAwkGVXbzz0zXDvGFDHk5BxXXak9pJ4dby5tziNSEBzz70Tik1YISbTuYQ1ufdzDF1yeK3bGT7fpyzeWisSRtH1xXKyBZGMijaucfjXT6FDC2iIXkIYuwAJ4HNE4pLQISbepDrF4unqsSRqzsO/QAVlrqjthntFdO4VjS6vtF5tkb5QPXrzVIRhnxblyx52r2qoxTjqKUmpWRPJeLuGbdgvUZbmmi+BG0xnaTnnmkNrI0Z3qSw7cfzzUUlv5aoFk3MxxtxyKrlRPMzetNOygfy3C9cryDTzp+/OWyT2YYrY0hH/s23MoWJ9gyDmrbKGBG9W9R1rG5qcTe6cYlyAQT1B7VZ8M64NEu5TMpMMygNtHQjof1/lW/d2sc8ZIH3R25K+49RXL3+nvExxj1+o9qtO+jIa6o9RtbqG8gWe3cPG3Rh3qbk15n4SuXttchie7NvCxIdWPysewx0yT3r03OPpUSVh3DoPaoLmygux+9T5h0Ydf/r1ZBFIMA4pCMKbTWt1L3MgkRfuhV2oPwFQs38AI2gcDbgV0hXcCpGQeoPINZt3pojQtbpkd06kfSmiTPREJG7BJqtLpkkeXtHGOpTtn1HoashQU2sMe54qaNyrY+YkjHNOwFGHU2Xal7bvGR/GwyPxq9Gscg3owcEdf8KJkE8TI6goeMVmiO508FoGLwc5x1H4d6VhGoICGDrgFeMEZFAyr8gHPTtj/AOtUdrfxXUPzuCD3HTPp6g+xqdo2IJ6dxzQMjMZaZvLi53Y3Z55q3BEIo1ydzgYLnqaekexcE5duWNNcnJA7VLlc2hHqzM8Q3psdGnkjYrI2ERh1BJxmuY0yXUbsvJJeTNGDtAY7snrn8P50eIr/APtW8jigL+XGWGD0zx83861tMtXtoEjUjeVwR1wKrZBe7D7ReNMNx85Y+BtGKsxXqSvteVoW7BhjNTrAFj2YGMckd6Q2oZcSIODzxihEjzA8h2rOrAnLY9e1WzuRQCFdsVlrpoVyyyNGD8wXrinpNfwOWI85egPc07iLUasUHmu25SV4PoaEUqiiSUIMkLkAZ5qsNQUySRtmJyc/vRjtUnkxhd7FSevIJzTEWHljDgB1PGBlff8A+vUDoC7DfEPlPGcUreQJlYMuOR0xQrQsWDbWH4mk0O55wzJ86EYIY9Oc88Cuq8GNGLG4SRtp83AOOnyiuUkP7+bBH32574ya6rwZNF9lu0Y7DvUjA68D/CtJbGa3OlYQqrkXZHy8Diua8ZbUjtFWYvtJ4x04rqZHRkKiQc8fMlc141CbbZV2YLnlRg9DULdF9DkF/fYCsMgdB1xTfKYYHLZ6YNO8uOLDnnLDHcY75qeW3QReeB8hOd20gfTNbGRVRzkLjHOc+tdpoKKugW2EfLMTnHqa5CRoT80W7nsR0re0zUr1NOt7e2iIWMYyT196zqbFw3M7Xeb+TgAgdCKq2VyLK78xl3gAjin6gJWvSJny7Y5NV/L8wlPMAGcEtVRXu2FJ+9c3V120mj2yRtC5I+fqAM+1dbEmmSKsqpAzKNytxmvM5LZo0X5g2TxiuwtNHiFmTscNjJOazklHYuLctzo/JUQqoPIAB6HtVdkB78jvgisWS2vLNi0MpI7q3OaltNXKN5V9EYz2dc4pDNVo1JyeG9U4/SqF7ZrKNm3nOdp6H6GtAkhecFW5BHNNEYCbeSp6dsfSkM5DVNL2BnXnnGGGCPrS2esXy3jytdSiR8E4Py8dAB0xXR3dsGUB9zc8N3Fc/e6axmDIQrHkADgn2pp9GFuqOxt9fjm01Z47aae4VcyQwLu2kdf/AK3c1oWF/bajB51rKHUHDD+JD6EdjXn2lajf6ffxJCyq0kixneOCCcc/nXc3+jpNOLuzmNnej/log4f2df4h+tDRJphuxpc9xWRa6s6TrZ6rELW6PCuDmKX/AHW9fY81qgjvU2CxXubUSqzIPmPUev096ySGUffwo7GugGM4qrd2qS5dVG7+If3qpMkylYl+uSD0qZPRR9ahe1KqWh/75PNOgJKlQSrL1HXj/CmAyfTYJpRKwaN8YLxYGfqOhpjPeaeC3MkI6OBkfj3X+VXVk6hCpwOccH8qlRXySOM9QO/tSAldv7uM1WvpltbGadiPlU4BOMn0qcfMa5Hxbem9v49KhOUj+aT3fsPwB/UVnFXZ0N2RjaeGM4uNxJUnBIyD+H1rpbJ94VZECyEZJzy1ULS3KBAOFjbt3b/PFaXkgqXwA38WOwqm7k2sX1IClgzbRjr3p0Y3P55ZVXoQePoTVaJHmZQCMcgH371LKWYCAY2ng+5poge43HMeGGcjnrUgEpUGPPUZPpVJS8u1RtEYYbm7t6/hWlOPs9tkswGMjDZ6e1MVyudodt8QbcOcoTmmPZQx7ngkMTcFlVvT2qzE87s0u5WiYDbkYP6Uk4YxtujUZU9Pm5oAqyPcxk/KJQvdvlP+FN+0jfh1MRwR8wwPz6VdDOwU7QwYdc4/Q0x1Gx8gDg/dGe1AHltyfLupdpJ+dh/48a6HwdKsUt0TIEBRSAe/Ws2TSruTUGhaHMjsW5xg85rf8K6Nc2t9PJNFtXZtCkjnmtG1YlJ3Nqa+Dr8nmOcj7q4HWsDxV58tpHLIgQI+B6nIrqTEySOjKqAkYx3zWD4kdLiwVLZt8qOGC44ODg81HUrocQXMigelbVxYFNASZtyghWUE9Mn0/GqH9nXcoLeQ2G9MY/nW7qUF3Jp6xFjJIqKNoPAx6ds1Umm1YUU1c5dCDxXV6QpGn27YblM5AziufGk3BXeqHJP3c8ituysbmK0WPzHRgoyFPGeaJ6oUNDG1iUnU5Du+78uTUdtNNaszRorbsZLDNWG0uee7eBMu5OdznFRz6bcW0jIyOQhKllbI4pq1rA73uTHWWWRXls7dmHStzQtYfUJpYJYY0wm4Yb3rnYrZFG91ZsH68emK2fCMKm9upgpMaoFGeO9KUY2uhqTvZnRygGTDICCP89qrS2UcqMGTHPY9OKuMpMhbjO3jJz3+lRSPsdssScDpWZRm2d1JpcrRTM0tsTxuG7b/APWrYS8tpAGRtqt/wJTVFpGfjO4EZ2sP5VGsHlHzLVWQfxRnlW9f/wBdFx2NcNFKu6Jl57HgH86pXVoG4GAf7rCi3nS4j3K3GSChHQjrTwWEbCN9wHr1FAGBqcKpEHU4kjIKnucc/mK6fwxqyahpUYlmLXEWFlL9z2Oe+RWNfoZArEKCDwwH3vr71zl7BwZVJILZIPGDTWugPueqXFvBeQNBcxLJG3VXGQayzFe6SMwl7yyHVGOZYh7H+Iex59z0rI8L+KITbLaalO3nhtsbsCdy47n26c11e5ZY8qQVcce4o1RKI4p/NjWSNGZWGVPAyDUuZieiKPqTVbSV26Taq3BWJVOfYY/pRJqllEPnnGc44BNIbFuY3Rg4CsD17YqBo25ZFBJqW21axu7prWKXc/8AukA/Q052KzeSw+YngHvTJIEHnBi+1sZGPTFPjbyzhE+UjkE9KQ8SswUjdjvmgNhex+nFMCvqV/FpljJczEZAOxM43tjIArkNLtppbiS6kwZZ2JJPHJPP4DNW/FLyX2sRWqg+VEg2jH3mb/I/Wr1pCIEB2EbRtHGcDuajZGu7LK2irGQFCqBwR61JnanYOevcgU5WAX7x2pyfc0oG1TLJkk8Nz1HtQkJsHKbP3DKrZyPTNQNOrsgBKIfvH1qK4YEllAIPIO7kVzF3rF3FcskJBQEkow/rTSb2E7Lc7NsCIIoB/wBkdqe8jGDfMFzt5yen0rjYvFV/CnzW1uy9NzA/zqG58S3lzEVMUSxsc9Sau0iLo7yKZPIjCoQ4X7xFQO7E4V8kH6Cuc0vxDPc74p4k38EFMrn9auXV+VPyRNuJ/gbNRK6LVmasEhMSB0XIGD3IxxVtJWVRtcnPZv8A69cTLq7F2WWYQnpgAuw/AcVe02bTr8rHNfTvJ/zzfK7vp2/KmkxaHQjU4FZlIV3T5RtGOPxqFtSumJNtAqZ/if8AwqRPIjD4iOQRg4z2qje6zZ2W0TkqW6KBz/8Aqp2EO+y3d9O7XE7E8cDgDvxU6Wtta4BOT3PXrWaPEliWcLcKikD6n8akXWdJdgWuY+P4nP8ASgDQSa0W3VRIOgHA6VC8kMgbByMd8Clg8ma1R4RG6EcFRnpTWhQbvkHQ+1Fh3JI5YgvLDt90ZNNZkbcAjH9O1OVYodpcgccZNMa4jC5E6YZ8DJHXOBSbBIhRI1YuUDY7EjNWY2tZSd8Q+hP+FRRjLYaVTj0Ipx+QM0e4ndjH0FK9xvQH02zkyUUKfVeKpC2uLEu9nMu0tykn8VaO9WVctz6bjiq55jZmMagk5OCe9AEUOtAy7Lu38k4+9u4J/pU0l3GwLKhwxADBqyJ73TQ/lvcbyRg8jANNLglTZ3EbKcZXIbPPpQBpzyq4/i9wM/zpjXYUhQ7FRxlslqqrcwkFXAikA7HANVZNXtQwXzFJ6HC5ApWuO9jQjlAm3cYJwd3Gferhk3ACOMyH1U81iQ6lZoxbdGeeAMitW11XT5AA0ixsO26jVBoLPFNKrA7VHQ45P41l3VoChIBJPX3xXSgRzxBl+dSMhlNVpLNGH3mOPUc0wOGlgcFsKdoPINW7bVZIYIokeSIwgqGRj3OT9OtdBPpas5Ib5v51lXmj4Qug2t6dvw9D7VfNfci3YiS/nuEKeay/7znp/KmNvC7fNH50sej3GQWG3P8AtYq/FpAI2vDGPzOf1p3QGZGzpKGWTaVOQc45rf0bX5bi+jtZ5mkWRSBJJjIbsBVBtFj+ZkiYgf3SaqXGlyAb7cZI52ng/h27Urpgeg7XRhuweeaTbk/Ljef4euPr6Vz2g+IIZYjb6ld/Znj/AIm4Mo9M9iK6S2kiltxJZyxmBvulDnd+NIRyljZmNkba28gEFmyQPc1rcKiZORwAM/lToELcMQXflj/SpSSAFKj5vlA/maixpchCqzc8qnOc9TTypGHYkDsBTlGzauwMFOF4+9TokRQ0rMo4+bKkYH4VSRLZQu7V1gYDG7n8q4e6Qy3EmGAbOAO9d9cgDh5zHvGevCj05rh74RC7lKS5G7AYcE81UNyZbFaE3CxND5rojHdtHOSOKltrWe43KIndyM7thOAKZbzPaXX2iEK2BgBj1rVs/Elw19btJHEsYYBsAknPFW21sSknuN8N2qtqzLPkosZJ4I5GMf1rS8V3kNsiW1sQrvyzdMCt55hGrlYlHqwFef6ldfadSlkbkbiPrjj+lQveZT91EDt5QQKwD9SSfu+lTwM0sQJJ80kEOByCDViztZpoznJQ9eP/AK1Mlg8nK/e2kHa3ysPoe4rW62M7Pc6fRr1r+0dJsC4iOHyOvHBrmtfRor+ZnyxY/L6BcVPoV0iaypGSkoZSDySeop3illOqAqWVTH6VntIveJlxkyhR5a4PpxTXt5luCNp2rgtnoKkmzbyRBWEjDDYH8OO30qxeXr3ql5IoIG6EqcH8qsktaRffYbs/Z3zBK2xkPZuxxXY+Xd+S3yLkrxjiuBsLLdcwYkyXkAPoBn17131wsIXZLclxgjbnP6Cs5lxON8WPLJqgEzBgsa4QHIXrWQPLX/Vg9ME9M1q+IUiGoNsG1DGMHGO5qhawRzSrFuGCM7mOBVx+G5MvisiuwO0lXI5xXReHHn/s+Xc58oP8uRnHr71BHokbMFFzbBmHQOeT6da3tEs2sNOZJkYuzlvlXO0Gpk01oVFNPURZSw+VmOOpXtXO6leyXdw0aE+UPQ8kitnWCpt2ZUIYD72CpFcn5hhkyOWB/i70oR6sJMl2SxMY3RRkdG6VEhcXCNGihw3G3rxWlZq8kLOxb5jkGqLSXBZ12YVj8wxjcfetLpkWaNmSSK609pCjqVBznnBFc2rESYZQQOoNdJoESXFncxyR/KTgnOM8dqq6hB5K7V3lc4y+KiNk7Fyu1cykCs3CZboB600IxzujBDdPanJASTLk7c/rWxo1n9tjVGkEaAkDABOatuxCVzX8JErp4wVyGICs2O/augchiN6shHQn/GqtjaRWVstvsUqo+8ccmrK242koWUH06VkaCSQhzgcH24qCW1V1O7JOMEddwq0rH7pcEjue1HKnLcD25osMofYYZEyrfKByD2pgtHQYEhA/GtQAPjOA3ZumajaN1HHA+maLBcpxxuBgNnJ7mkkj8xTFIpBPToc/TFWcsB1U/pTZVE0SjHOc9ORimI53V9IDjzIyFlH4bv8A69UtC1o6RJIJUZ0II8sf3vX+ddOMy5jmA3DoTxmub1nSJBKZogpP8Sg5/GhPowaO2OUYoeC3U0sczMS2CD0XPp60sih23NgM3GRzgVE4YONvJ+mMCpGPUb3JCgEdOnSo0LSls52Mc+5NLNIFASNgJOueu0UIylFQSbW6EelUSVruVmgdzkKRkZ56VweqFZLw/JxgZx9a7q9w4NrG4I6sT2FcXrcHkXxI+VSgP488fpTS1E3oVY38rCpvK+owSM+lNgiVZFKq3Drgn/eoi6x7lxhlBHsTXW2umWzEMkIGOgY9TVt2JSLyyCeLYoyw/j7D8K4K8hP22ZRuLeaw9c8mvR4oYYBsIHmZyAo9a43X4TYas7Rp8rnzQ2OnY/596mOjKlqbnh545tMQJEWZWIO0fzqj4nVEaOIIsbPzwfmA9az7PWLjTnMlrJEEl5ZHGBn14qC9vJbmcz3Tq8jfd29Me1HLrcXNpYfoNksmpKpk4XkkDBH+cVa8WwiLUV2nOY8+verHhCzkmvZpyv7tU2lgerVD40VINUiRRj91k856n/61H2h/ZMOCSWNSV+QD5gcYrb0iyi1RC7Sojg/MPSslW3eWysCQTw3Qe30qfTr3+zr0S8mM8SoBjHsPpTlfoKNup2NhounxAg/vZM/eI9vSrxt1YFlAXaD7ZqOyuUdBJHGu1sEGpt7STKTho8YK5xz61le5paxxHiPnUzgcKgyPzrPEcJh8x5AB/dHzc1f8QkJq8wZWC4AwDVC2a2WVUuN/lk8lOa1jpEylrIhSMB1KZU5HOMYOa9BsgBZRhpWLKMbuoOO9cpJJpMUoeL7RIiEYBGNx69D2rpNEnN5pgnhjeMAlSD7VLZaViW/gLQMuEdXXBP1rhr+yljuPujb69utbmv6jfRThFlMUSqDkKPmNZFtfyeYjzN50WcMrIDinG+4pW2HRXM2nDYQkkIxg9xn6Vs2Wo2molYgg8wMDgjqAayNVmtZiotwGBGW2nAqCyZbW8gkTPDjIPUjPShpNXC9nY7SUCEbsADsuOK5rW5Hk+ZgMe1dVIpYFd6H0BP8AjXM6/ayRIJXBRGOOnSojuU9jBjdskcDHJro/D6f6MCTlWbpjpXOq4KsvVvX1rsPDtqP7MhccF/m47VpIiJtwyKyFH4YcfeqUxgfdLA+vFUiQWPJVxwdwzVpd4GSVYf7J/wAakoFkBk8s4DYyD0BqRJGwF5OPxpiIrkgoQ3Y0hV1J6q4544zQBK744OCPypj5ByVPswpwDOmSf64poaRCQQGX27UCGtIFGS24fSoftMYuc4VRt7Hrn/8AVUsgYLuTgdcEZBrOclpXO4r0GAoNAy5L5NwOd6EdzzTSImQCSUZ6ZxioYV3nDMXzzycU9iqkCRP4uuKkZd3DnJBJ4bjH4U2TEaEnljwpz+lRTS7fmZivoNtJbFZpdsrKv+yDQkJsjBIbChiTyxIzSSTJacjJY/iTVuSAIrbuvbPf2qrFZfvfMkcEnuDjFUIgiJ8wuclmbLZP5CsHxJBIbxWMYYFBlvSusEcMRIYlg33eA2P604RRnLSqpJHQDGB+NMDzuK3dbiPYrN8y54zgZzxXdKrxbQqBnI79vx6VMsSxqW4DuejLU1tst1dQ2MDd60N3BIdACmxmBDEctis3XtOXUkWRXzIvIUc5rTjnEoOdojxnI4p0L2hZlBIGeoHHNAHn97oN1EwX7MwBP8HzVPbeFryRhuURL/01Pzf98/8A167mRl+6jBmxgEvj9KdEzrEqzrvOMHoR+Ao5hWK+k2sFnZ/Yo93yHJ3DBOeSfzzXN+INEvrvWGZbWSWFlCoynAUep/M117rEJRksoZehHHH/AOumhnTJRwV+uKAOG0XSHbXvsl3buI1R94YZA6Y9u9UNT0+W1vJIpI2Ajbau5SMjsc969HEzm4U7QDtPOfcVHcKjAO7AtkYJHuKLhY5Hwzc3SzNZAsYsb14I2+o5rqYleVACnyEc5btVoAp8sYCr71DAsgJAkVSM8Dnioa1uXfSxw/iCKSXV52eMrxge+O+azUDrndGpO0gEnGD6/hXpU8YMbNJIpPXlBVIWVs8hdgGcKB93irUrE2OCAYjgEKR2fPNdv4RcpoSKGJ+dwQcEfeNXZbW1ljYGKH2yop1gUtrKKFFwiqM7BQ3cSVjM8R6Yb2NZIYsso5UEjv1xXLvpqpuKTGNl5IfivQ2niOGGc9MZqrdra3MTrLGGyvc57UJ2Bq5wL2fmModirYHQZDfT3q/pWkSmTzZUKLF83zDBJHTiut06zsLMIYIVG4DOVzU8oiaJv3O0DgmP/wCvSchpGez7D6/rWR4hSSe2hUI4iD5c9a6E26MqvHJ97j5uDTDCUHzgD6jH69KBnAS2yRxgxxShmBI3Dr9K7bTYvItYYT/CgAwM0ptiGJCAj8/yqSNQ+cHn9abdybWJbmFnAKvhxznoaltJ2I2TJlvUcg1XaeVG2scjsT/jUsUjCUbsEds80DLBEbggAZ9uKrtOVISR+eivmrbBXyQT6gqc1VuJGQYlRZUPfGCKAENyV5bkjrjmpkmDADAPoarN5fClWHHBx1FLEFU7VcHuBjHFIAklRZGGGU+nNQhw0rYXrj+E1caMsn+sOO2cHiqhhG9tx9P88UwF344xwe1NIDbM8gN09KcU3AgcfWogSZtp/gUk/U1LKQHovzglxx/s0xImilEhkBwOrCrsUSuCZFBJ6+1V2j8+XoQq/dA/z1/lTRLJZbnz4SA6lh0BU81PBNKYto8gntl8ZpI7eNJRnIYckHBJ/E1bxFFHvXoc9hTAoGSWZtzLEGU4GJP/AK1UtT1ZLNlhkYFmHzKj5KirmpXQs9Oklx8yDOdqnj1rz8nfcs7AKzNn5uOTQlcHob8nihPMC/ZZh6Avg1a0/U7PUZVXc9vMAflkfr7ZxXK+W00rk/MysMNnsO2PSmzs7MrgEBeAVXA/A1TiTzHoIW135Zyce2P1qO6urawTzprjah4HG4n8KztJ1GOey82bbujXDZ7muev7s6hdPITtABWNR0H+eahauxT0NmXxM7MRaRSPg/efCgj8s1b07Xop5BFeSSWztxmRNyn2yOn41yNvBIvmFJVBX3pyXTyO0E2NrcZPGD9avlRPMz0S4JWESreINnOGJAx3rkz4pv03AKgUk4PetbTrtrvSyXZQyDYeAelcjcwmWUsrZcsRtx1qI6vUqWi0Ox0bXptScq0YSWMEnA4I+tY954nvPtUyKIniWT5Sy8/KfX6ineGkAa8YsFIiXHU885rFkSSRHMeNuTv9+9NK7sF7K52Ph/W59SEscygSJ8+5ehB6DFarJMJQ7Og+XPDH1rmfB0TBLmRX6EKcrwQBn+tbzyxsSSoPykZVsAc+lS3qUkJdXAS3kZnD/KehzWIfEUKzlIIpZR1J7e/es/Xbwz3P2eJ3aJR84Jx/+uspwyqFUHoc47VUY31ZLdtjq4PE8bPtngEKEfK8g49ulbFpOXtImHkn5RyrY/pXnscjPCqSHKr69q3/AAxqkiF7OYkrgtFn07ihq2wk7nRS3gjVtzLuHSsa/wDEENujwoPMmAwRjIH1NQ+I75gUgiwhcZJ7gVzgBZNnGZMAbjjHPrSir7jbtsdRaeJ7fai3ULIRgEkcVuR6hHNan7OF2OMhlYHIrgLF/KdklO5QSCvXj2q9pN8dPvzEXLQvnHPyhutOUbLQE7s19a1d7QRpHFuY54LdulULbxNcrIsRQJHIQDg9MnHTpiqmvXEl1MGyOBgBRisqMMHjZzzuGM+lCirXBvWx6KL5Fz5kSufWP5D/AIU4PaXKgpOYn9JB/WsxyNik4LFex6fhSrnqTUJstpGpJbSFRnaR2Ycj8xVSeHGPnAPs9RwPJFMHRyp9M4q+bx3J82NJB/tDr+OKogrRSTRqQVR1/wB7B/lTiZJFB2oVPXBJ/pT1W1dsjfEW6j7y4qRbCUMTAySIf7rcj3piKaCVJNquvqpD1O5lKbvKDd+uKmls5GHzq34jNNiVlO3OMnHsDQAR3L7ceU5B6jg4qKUzZJHT/rpU3kuJSw6EVHNbK3GGLHsoyf0oGQNJJGcHDA8nkU5BJHEW25c8nuae0BhYFwGcfdRj0FSCcbW8xCpIPJ5qRj5Lh5XNuijB5YjjFTRwhQqtG3tz+pqjbRzMS7EszctwOatlpGyiKT2YqB+VAC+dubhGDL/Ey4zVhHTZsaQjPfFMRmEPkpC3mdV3HoPU802O2lwWlGSfXtTEVtZga5tbiNDuO3AA798VwN1Ays8rxHHQKDjafeu+1K9h022+0NGWQY6d+a5zUNc0nUAxk02fcOjxsFOffB5/GmmJoq6HLZHzbS8C7LnADnIUn6/hQ/h27XdtCSDdwwfr+FZrRRzIRExwvLAn9cd60tG1W4sHhSWcS2jnYVyDsPam77oSa2Y9rP7BpEokba8jHjrgdPz4rItkNxcrEudzEAfQ10/iBA9nIQoYAggg1z9hKg1C3kVQuW6A9SKUdrjlvY6xbCD+y2tBHtdlK5Y9TWXN4deQqUjhBwOSSM/T1ramufstrLcSxkqPm47+1Y58TSRKVWyZZSOpYc/rSTfQp26mnZWaaVpbL+7abBZgoJ5rjBL/AKRLzkOT7Hrmuyu7tbrSRPEGUSxbgCemfWuHKB5GB/h5Oe9OG7FPZF+1vJ7PzFj2lXXBG7H9KpFjHxJwGHfnNShlVWbCfL0VhkmoysUyl2O1gB8oHDVdkRc3/DbCGKR/lwJMADpyB/jW3dSwlWYbQFQE4PP6/SsLw8ALaYFcESZ/QVoXaM0R8sZDLg9+lYS3No7HKXUi/a5Hi+ZS3UjGDV2w0qe7KsIjKrDdwe3061TMXmyeXHGxlPvWjaaksSAhgj7Spx1B+tau6WhmrN6lC7gmt3kA+QE4K1LoxYatbbsjJK8j2P8AhTry/ae4Amfz1GMZ6/nUmgqJdbj2/wAAZgPpR9nUXXQTxHKf7TICkKFA59ajsbX7ZvYEKE6MwyenSjUUE2oy73ZXaT7p6Y/pVjT7mOxSWOcN5cnKyYIHoRRry6D0vqVNTs2tyJABnuw4qqkhYqSR1BIrU1K4W+ZYoCduQCT0yeKzhavDOsZ2sTIBweDzTV7aie+hJqLEsRyKrufMmUjGSB0q3qiobgALt7YzxVe3j/0uFCQDuB57ULYHudbaO0sSFlzwMkVMSr/cO7PGKrWMJERIIYBiPvcHmrLsVGHQr9KySNGwXKkjgH0NSxOVBJAH0NRrJt5VAynjPvT/ADYyeQwP5irJHqy7QAAO4HrU8Ep3bQcMOc1SdynCrz/e9adDJgjqW+lAGut3MpDBgT3pzSQzcywqX7lSR+NU0fIV8EsDgjFBk2j7p3daBE7zwKSvkls8/e604XqOPkwq9OOorPeUMeI/lxz8pzmoDceWxABVjjBCnmgDTkIcYRQagOAcAAHFVUuZcZYFWHRsGkVzn5pmPPXGKBmlEwj4DKGJ2g1O9zDBGwaRAcevJNZudrgngD5uD1qUM0swTytyr8xwR1rO47FzTvKRjcSyr5jjnLDgVPLcxy8JIuwdTu71BvjihJMW3HH3QafELdEyYQ2f+mdUhGN4nijfST5ciMUy23dls9setcKUdgozjaSDk/rivT7h7bYQ0TFWGOI+tczqOhRykumTx9woQR9DVRdgauZN5p4NhHfRr80gUqMjPPHI96z5DIm+MooJHIPJHtWk2l6mIwj+e2TgKOlXLDQN0ym8EiqHyVCli31NVcmxtGCKbSViYAM0a5y3fFcXdC4ju2lVHBjbk9wRxXdCC23N5cf/AI7iqmp6Ml9kxBkkY4I2/Kw96laDZzT6lcS27q8TlnXbuzkVnCNlYOGy5z91vm/GtVtD1SCQrBBNgA/dZSD+ZrS0vw55T+ddCQcjagXJ98npT0WwtXuWvIRNEETMMrHnHfiuN3skxYJuDdiK9BvVZ7ORIUlMjqQOMACuO/si8AU+RJuxkknmpjoVLUitoC48xYsr9OM1SdiJMhSBngDjNdrpFk8WkrDcRgEgjIGeK519NvllKi3ZgjEDcoOP1qkxNF7QG3QTqeB5nQn2rf8AIK2ZcPnoODWVodlPa2lwsqFXLhlBHXitBH+Rl2DeQo+79ahq5aOb1O2kguXeEBcfNnp9RmqH2iALu+yxiT/aOQfw7V115ZCaPa/Q9wOlZFxpM0QzADlhglFHzfUGrjLuRJdjHMkDICEYMV6KABnvW34StQJpbiQKMDaMnFQQaBPK23y3TB+ZnGT+GK6m1hFvCsaoFVePmFDYJHP+JLDDi7jwUYDleNr+v41mQajIsZj4LYxhxwDXaSPA8AjlUMjL82Oa5y70UMWe3TKMo6feFNMTRivOtwrO5/fMQAi8Acc8elW9Fs5Li5RnB8tSHz6/SrkWiTMQpAhhI57kn6DtW9ZRR2FoIYEOMfNnOSfWplLohxicl4jRY9UcJypVT6VSRykscxTdzn61va1C9zeMSkgGwAEDOfzrPOl3WF8tJMp3UDH86aasDTuSW2utArJ5AZSScbvU5rV0q/8A7SWQti22cfeLCsIadM6g+XJuBOMAev1rV8OxTW8c+6KRdzjHHtRZdAu+ppthW+Ugj1HBpN+c5IP44p8m/wDiV8D05AoLzDAZXOf7y0hke/dx0PoRTwBlW3D6UjmQfKEcZPTb/KkWR88mTH40AXVJBG1lx+uKUspySxI6HAqnvb0cj6H/AAqa2eR22xq4A5x0A/OgB/yHdgnPoeM0AKFA3HPqTUpMpIDRzZ6ADn8KXeyjhZR6jaRmgCBhGpIZwR9aiT7OFJ3fNVhmy4BV+exzSsm8HELH1JyKQCiDcXJ3Y6YB7VPaQFEyWILfMciqDahOI9kaqcdeOfxqCXxPcRMInsBkHnbJ1H+NZpFbm3sMxzk7R04OTUpLx4A3Mx6DB/wrF/4S2KOPA067U/VSP501fFtmxHmWt4jd/lyP0qkhNGuYplO5wS/+yOlNl3jG9cc8KOayn8VaeCAIbokj7xQ9aii8SWKM5MVwT1B8s809QNpFuA3mFCWPAGKmjhk3EmInaOvSsiPxLpfDs06s3BzEcD9KePEmk7Nq3DgHrujagLGi0UgOduAeucGpk3qRkL1PYrWX/bWmFAVv4Rzx8340+LX9PbzFN9F8i9S3XPpQBoI7lu4GD3B/mKSbhSHx1zwoqGPU7ZlYrfRHp0YVNLewtsVLuIn0JFFx2EEce08A8BRxUbpHHH5agM3cE1N9ptzGX82IqvzZ3D8KbFcQTOytKpk7hWzjFAFVbZBk7ST15bIpxtkzkJsY+h6/WrAy5wgKA9z1/CmS+WihnuUGBn5jigCs8LnpkqO4bNRlSJwNw+dSMnnkc/41PHLA7FVuYyVHIDg4olhAEci7W/eL0brnj+tAEcsbDDhmP+7TlkAjY8ZyMfJVkQAxMwK5zxzTFtn8liyLwRkq1AEBZmBX5WBGDt71EQ8Tt1K/kauCJEbDHZnsWBzQ8ZB2h1HcDIoEZwZyke3gHg5NWFBzg8AcDilgjzCEJjbazKWz1wT0pwdeSLhR2xkUAAAUYzx344pG+Qjbv/CoZZ4E4Muedp3MBzTEvrZ4yY5lyvB5FIZM4Lc+U3HemuCihWVo1ByCCOP61Ukv4QhlNwCvJO1s/pUX9pWo+UXKMBxigCexTzIEP7uQnJAzg9TUrwB5DsKBh2ZsGsqC+tIYVX7QFdVzgDOD6UjapbzYdvMMg6FUOfamBoFXRsOpx7jP601gvVSM+/eqcWtiJz+6c+h29aRtYhbmSzlz6L1p3FYs9QcjHp3pcFmUFs4OAapDU94YR2srE9AcAD8acl7ICsYt+c8ANzmi4WNVA+7BH508AIw2qMnu1XLfTZmt99z+7k7opzgfX1qT+zLeTkMxI5+9ilcCBB8uDk+mBTHJUnOBmrS2EY5G4ge9SJZW54MA65zk0XAx5HA5OD9aVXTJDDP17VtvAidIwCB2p235V3Lz2NK4HNwQyuN+SFA2kgU6fS47i0Z2kCOv3D1OfSrH72G1K7FKE5B64qS3lWOPIy0h6L2B68GpBGDFcyWUnkXkRK+hHNXXe0+ztN8u0eg5/Ki/H2198gG0Hkjk/nWBcEW9xGY5gdp3Y/TOKa1L5zbgtdzedKgDHgKP4R/jVg20WM7Bn6VTttWUnbcDa3r2rXjCyxiSMhl7Y5obNIpFP7NCRzEDT/sluV/1OKshFYDPBzR5fAKtznn2pXHYrCytwM+Uo/CpVsLV/wCGMc+lSNCQfl5OM8GmGNx3o3EL/ZtkT/qYiexIFOGjWjKT9njJ+gOaQbweRx7U9Dg85NTZlaEP9j6eX+e2jVh22UraLYHAjt9mORtHNWUlUZxwenXNP8/HrmlqLQqDRoWPHmhl6fvDx+tMOj2m/LJ5npkk4P41fWf/AGc/WkLMWOOB70ahZFI6PZOuGhXA4x0o/sewUcIygdt1aAZmOCRn6YpxXHoR696LisZb6RZAfIZFH93ecU0aPbnjdIB/10OK1Hh6bQSKYUIwcEf1p3CxQ/sW0MZ3gueoySahHhu0k+YmVe/+tb/GtVS7DjKkdsUEt1YnA5zindhZMwZPDMAbEc9yoGfuv3q5aaJZNaJ+5G5eG7kkdSavl9wGeT2qOF5EuHj4Acb/AMuD/SndsSSTKz6PZg8pnNRHQ7R3BZBn0xWqRxwKehKchcs3elcqyM0aDa5yyfgBinDRrd8eWoVR+VahVQAXbr/CO9LI4C4AwAMVN2OyMs6NbJjce/pTf7MiY/KoUCtLaNueST0A704xEJvldY4x3boBTuDSM3+zoQNqplichqm/sm2RPNuGVE67mOKhutctrfK2a+e/Qu33arQ2eoay4lncrH/ebp+Ap6sh2Qt1dLdOtrp8Qx0DdOP6CtTS9Jjsh5jASzn+LsPpUAs1077ibk/vZ5NXra6jeIkswIGCB3qjNu5PJHIASpJU9MdKZDc7WKOBu6g/zqdMMvyOCCQMg8flUU8YkmLLjcOTjgg0EiyKUGd2F7c/59KZvcL8pyfSjEhGeCQCAPWkWTcRH5ZjzxmgCRQXTcRnJ/WpAPL/AIwVyfxNNWQJGGccA8+5pgmWVgOAen4UAcwZ2EZXdhWJO1T1+tETOVGwFQO7eo6mpfs0YbaWUsvzFR69KbPvl222QCgwR75oEV9TvB9m3R5CMctxyx9gO1c3Ms1zLny9vpmumuAyyyRbfmGN3GdoFJDDvdTEilskMxHUU07BuZVhp1w/+ulAj6KSM8/Wptl3YSlonYBT1Q8fiK0HjZgMsFIGAB6U3O3Cq3GOuKTdxp2HW3iLgLdwBv8AponH5iti3ktbwbrW4VjjlTwa5+4ghmY7Uw+cAjjP/wBeqcltJAdwOcdxwRSsaqp3OvEDqowpA9RQ0LqOCxJ9a5m21q+tsbZdw9H5rTh8Tq6gXVtg+qHIqdTRNM0T5oHzDFIuM4YduKS31bTpv+WwjPo4xVxQsvzxlGX1BzRew7XKQ2joCCfWpAqo2M9R9atNAvDZz9KhaCUNkdey+tF0xWsMTGCByTwAKe+QQMLyO9PRU8vkbWoW3cc7gOc56Ci4DGKgj5ST7dKUOpXJUgfXpStFKuQQdvXI5FATA759aBBnjKkgf7NNdnJG1+acYiCPlIX60vl/MEHBXr60ARhj0bJoJQjlD78kZpxTljngcZoWInCggigBuExgA7fTOaq3KmJlnUEBDk/Tv+lXfLKcuQuBwTVWe8t1QiV0Ye1UhMtgfKRn3zUgUDlep9axoNfsorWMHe7L8pwPTiq1x4nk3H7NCoB7tRYaaOj8pmw20Adye1Q3N5ZWi/vbhQcduTXJSajqOoSCMSSSM3SNOM1ctvDd9IA1wVt1PYncxpcvcXOXJ/EoQEWcA6Y8yU9PwqtFa6trbF23snXc/wAqj6Ctyz8P2VrsYp5kv8Ty8gfTtV8tNERtHDAEL3A6cUaIzc7mbY6Fa2irLN++YgHcw4X6CteOYISx7cHA7e1QpJFIu3J3dBnsfWrCKGZ9uQw/u9M4pkMrXduZF3Ku3BPSspMK+0kh8fTNbKOxZWX5nPAOcYP9arX1ssxJBAkU8EcYNNAQ2Bw8kQkO188H+E1ecBZFTcV6lu5zWRGWDlJTslXkVoxyBo33na5GMD1/woAnZw6oA4bvxwM0hjKDaMkBhjnB9aYXSBd6nKsCMNzmoEyFzIysGOFIyM+lAE7kbCzjj+H2pIisKZuJOOdoxy3tVZ5NgCZL/N8gHYjrUeXErPM6tJjjPRRQB//Z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63" y="1393280"/>
            <a:ext cx="7831133" cy="41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6299"/>
              </p:ext>
            </p:extLst>
          </p:nvPr>
        </p:nvGraphicFramePr>
        <p:xfrm>
          <a:off x="1177835" y="1802674"/>
          <a:ext cx="9925594" cy="3844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384">
                  <a:extLst>
                    <a:ext uri="{9D8B030D-6E8A-4147-A177-3AD203B41FA5}">
                      <a16:colId xmlns:a16="http://schemas.microsoft.com/office/drawing/2014/main" xmlns="" val="2676869865"/>
                    </a:ext>
                  </a:extLst>
                </a:gridCol>
                <a:gridCol w="7947210">
                  <a:extLst>
                    <a:ext uri="{9D8B030D-6E8A-4147-A177-3AD203B41FA5}">
                      <a16:colId xmlns:a16="http://schemas.microsoft.com/office/drawing/2014/main" xmlns="" val="1966389200"/>
                    </a:ext>
                  </a:extLst>
                </a:gridCol>
              </a:tblGrid>
              <a:tr h="389209">
                <a:tc>
                  <a:txBody>
                    <a:bodyPr/>
                    <a:lstStyle/>
                    <a:p>
                      <a:r>
                        <a:rPr lang="en-GB" dirty="0" smtClean="0"/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SESSION ACTIVITY – LEARNING</a:t>
                      </a:r>
                      <a:r>
                        <a:rPr lang="en-GB" baseline="0" dirty="0" smtClean="0"/>
                        <a:t> OBJECTIVE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5850951"/>
                  </a:ext>
                </a:extLst>
              </a:tr>
              <a:tr h="153551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aid.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tool safety.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school conduct and expectations.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school pupil voice.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388806"/>
                  </a:ext>
                </a:extLst>
              </a:tr>
              <a:tr h="1247602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and explanation of forest school equipment.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roles.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Importance of forest habitat e.g. examples of trees.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5750558"/>
                  </a:ext>
                </a:extLst>
              </a:tr>
              <a:tr h="671786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Bug and insect hunt – purpose of bugs and insects to the ecosystem.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bug hotel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664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4" y="2561772"/>
            <a:ext cx="3778069" cy="3048000"/>
          </a:xfrm>
        </p:spPr>
      </p:pic>
      <p:sp>
        <p:nvSpPr>
          <p:cNvPr id="6" name="AutoShape 4" descr="data:image/jpeg;base64,/9j/4AAQSkZJRgABAQEAAAAAAAD/2wBDABALDA4MChAODQ4SERATGCgaGBYWGDEjJR0oOjM9PDkzODdASFxOQERXRTc4UG1RV19iZ2hnPk1xeXBkeFxlZ2P/2wBDARESEhgVGC8aGi9jQjhCY2NjY2NjY2NjY2NjY2NjY2NjY2NjY2NjY2NjY2NjY2NjY2NjY2NjY2NjY2NjY2NjY2P/wAARCAFAAJ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iiigAooooAKKKKACiiigAooooAKKKKACiiigAooooAKKKKACiiigAooooAKKKKACiiigAooooAKKKKACiiigAooooAKKKKACiiigAooooAKKKKACiiigAooooAKKKKACiiigAooooAKKKKACiiigAooooAKKKKACiiigAooooAKKKKACiiigAooooAKKKKACiiigAooooAKKKKACiiigAooooAKKKKACiiigAooooAKKKKACiiigAooooAKKKKACiiigAooooAXa390/lRsb+6fyrSiKyMuUUAKBtGe1TzMdxKoFQjK45FAGOYpAASjDPTI60ohlbpG5+imt+0vBsMU0cTx/wAQkJB+qkDg10Gm2umNbyFLpmLcrwQR7Zxg0aiucAYZQcGNxn/ZNHky/wDPN/8Avk12l3pih2dbzDAcBwOPyNQJp8jBhFLvBHVSc5oGciUYdVI/Cl8qQru8tseuK6Ca1mWM77dgwGMnk0kBBjKASYHbHJ/GgDn/AC3xnY2PXFHluADsbnpxXQSLLMflWRcDIATgUWvmOxEmWUDOW42n8aBXMDypP+ebflSeVJjOxseuK6G4+faVywH5U62tZ33MI12kfxtwPwpBc5zy5M42Nn6UeW/9xvyrqPIs4l2yXaCTOWI5x7VBLJZIpKmafHoNophc57y3/uN+VKYpAcGNs/Suje/+0wpGn7vYDiMKB+RobLoNrqDjv1pN2Gc35cn9xvyo8qT+435V0UKoAxkQMScHAxtP0pSyJu3DHTaM9R9aLgc4UcHBVgfpRXRGVpCW3sM9i6j9KKAKMKnbGZUI4wGHb/GpCGQgKVaMjseKnWfzLZIwNw2gYB6VEkUzyHYrHb1Kj+dICHozKsY56EHirFtau1wnzFEzywOMCkkDE5cE+m7tUmR5u3D4xgAN1qgNGCwgmY7GQgKSEkJ3N7mrD28IjAjg2SleGViNv5Hms6zljgPmRsfMBwAOtWzqSRI+cCZvvHqRUO/QtWFc3EOxTM+SOeckfnVU6lcgkiRCo4O5Bn8qhurlJCZFYFm7f/XqC3Xd92Rcg/dNNbai3dkXbi6vY4UnE4KydMIPy9qihvZmUhxGV/iOziprfzI4jvAYHIKnkGmSxq0IjjwgHt0pcxbou1wN27kCJYlH9+MN/U1SmaSViJCzbR0Jyak+WK4EKS4QkDcK3ZtIgW3EaTctyZGHJ9qOaxlynOqg2dBtPXnkVYBWZ22ElgMbeMGo7uFoLloid2O9QGaVVPz/AIDv+FVuItqgYFE2nscCkSRGwlwMD/np1x9apo7RkNt3Z71MXYMNmVI4yDRYZJMS5DlgVGFBHeo2Bj5wOTwSKc0sXVtzY6sO59s08RrNpr3Lu24PtG48GmIiaKLcd9yd3fC8UU1WO0fMOncUUte4yta7mlRcn8TxiujtpY4LLbDhivU56mufiWJgS7FcJxgc5qaCd47Nl2k/NgHNKcOYqMrGx5ltPvNyF2YxwM4/KsjcnnOqyBlU/IcYyKXzCrtFjOcD26VGq/NnHA64Hamo8pLlcGJXJjzu/UVoS6SJEWWGXAYDOeef8KuXdtDDaQSWxw6DdubqR6Gok1CMxhRw3901nzuWsR2S3MeaPZctFuHy9Cav6fpzzfOQW9x2p0tiJn3qwVnP4Vd0e7gsyIJQ0OWJ83GQfwqas5cnuasy52neKLC2TBeRwR1qstqzy4HCA80+8uJtY/d2VswRGG51Y5I9SBVk6de6MJLhgJYUwMEkZB9Kyhz213O726ktilc6XHHPHJJIoRpQDxjANdI2l4AMQ3HsTzn6GuWYXGsTgBNqICVjB5P0zU73t/p6x2/mvbRCQbGX+Ed/qKpxk7a6nPzxTsF1O12z/aIIolVioJTD8eprJlSNpfLUkAfhmu0bSreZRPMwnZxnzN2N3vxXOa1ZR2TiSORjuPGRnFXTqxlohOL3Mt7baR/I00MuM7RkcdaCyglxuJHQmpIRGsTBwCWGc98e1bkkDMFJODx0z0q+fk0KAHne+4gk81mTDax5HNbt5bRx2FlGzNkxlsD1oAoCGNhlllB/2MY/CigMWGQqY+n/ANeii4FKPbtAOBx3OT+FLI6kZ/QnimxnKqMAnbjjr7Ux2AHTkcGmBO5DSsR1OOvapbWPzZgvmgYOQD/F7VAW+V+eBjt7U+2ee3PmxRuVHG7HFKWwI6A2sDLLsXHmDbsBOB7gVio0qT77dC+MjBBOQPWpLvU5ZoTHEHi4+YnqfxrS8PvbRW7Mm7eOHDsCM+ornV4RbZfKpOxVj1RCpLowb2GRVeTfJKZY9xRem6nX8yXWogwKUSRsZ7E9M/Sty10uBrSGCRgkqyEyODk49qbnGCuyVHXQ19E0u3tdPju2cpcNGSzLxkH1FV9b16K4hFlbMJBNgO+D074rF1doraTyoWlW36Luctk1m20c13cMLQHIX+I9KI2a5hvQstfzW995sWAANoBGQR2Aoma41O9j8z7wxuVeij61qaPo1u9m89w5M3IG04K49KxLa4eGeRLXcuc7vMPHHr701JSb5d0S4K/Mzfln8pFSBgiDjBbgVl6nJLwsqja/GSSarpDf3trJcKoMO7BJbAB+hqosnmALIWK7hn5v5U4xSKbbBoAHALAgjjP8qezMqBXA27eO5rcudJgGnqYo38xFJGOd2fX3rnHZ0Zw64YDpThNTWgpRcdyFk/eRgKcMRjNbWsSCC6jjY7QsS54z71SkIeezi2BCqAk56nrRrE7XN/KW7YGT6DitNxCILiRA8FvujP3SR/8AXorX0+9toLGGL7QgKryOnNFczqyT2Iu+xzauwQKBtJA9qGTg5cf40RYKAN2wfrTmA+84O4nIrpLFEZkk2qCX4AUd66jR7G6sLR/tMWA53Yznb9a5qCaa3v1uEAzGQQD7etdtYXpvdNW5eIAuSNu7IGO9c+IqSjstCo26mXqskS2ThiEYfdwBnNc7HFLMkjKfmXsK6m7ij1GSONGQAH5nUZyKzp7FdPvDGF5I4dehFTCqrW6mdSXKtDLliljRGY5BAPvn0rbs9VglzvzEwXJYjioDGZRtCh2zwvc10kel6VFASIBEzgZy2ayrV4xSUkFKTktTktRmtrpvMSd2wMHK8D6Vq6PBGbFJbYGMsPmL/wAWKNQ0iF7hGiCRx8AKorLkjntJmhWSRIXJIUMcCtFJVIpRNnFrVmlf36xWkse3GRj61gxHaj5ygcYHOcetOnuZZSUBJX9TSQxvJG6JtJXna2OT6VtCKiZ7mzY3KDTkUyRqsJxgtjPvVZtLN/NJNCFgjIymG3BjVWS3EcA3KPMPXaTgCtjSL2Qaaf8ARg8UfC4ON1S/d1Rdm9DNF1qMGYhMfl4PQkVQn3HLlsljgnPJqdw800mwbQx6Z6e1QugUI2QSWHGelaqy2J1e5ISDq0S+jdqZdKXu32KdwY5qxbDztbVPRiaSSUCeUswGSQSBmqERbVHDRqT3JopyzttGZV/GimK5TCgxKMc8HNIVO0HJxnpT/KKBT/CVHf2o+VnDbsrxyR0pDGplXLAFsnGPWtmyspRYlZ5XU7gwQScH6isiWPbkoBnOd2cVuWUdzPbIXOYiwzJkZI781jWbtoxPyEgd4izAeWVP51W1CVZ7hS0ijcPmBY9OxxV6Dw+0r3QM8qxH/VZ/irn5bWa2uWSUGNk4waUHFvTcq6ehZYiB8m4Z3AGCBgD8a221+C4sWiMMgcLtALbs8dSaoWWlpe2wkMz7s4CheMe9ULq3ls5zHLwpPBHeplCFR2e6GrxHR3c0LBxKwxx1yBS3N7Lc/wCubccYDYwaqsjAFtpwTjmpHXy5CAcFQAPc1rypO4rvY3dHs4ZrbevzP/ePUGobho/thihRcoOi9fqaq6Zc3tv5nkLvQjOAO/qKbHLLJeRvJhSxw7kYOKxUWpNtl82hcBLAM/Cg8/StdLiCGAEYKkfdA7VAlhaXDKqnz41Gc5xuP4VU1PTZBOv9n2zrEq7cq2Sf1rPmjN2ehXM0Zuo3Qkuw0BXYvQqMGqPmEMOCAGz9fxqTy5VO1kK888U6aFgABtGAO2K7YpJWMm7u5PpztLrQlONz5OB2qGU5mZSCAGNS6WNurQhQQwzmpbyExXkysoZcnJI6VRJVKrn74H40VEcgkF3B9NoP9aKAIg7MqZzz0x2q0lo7rsCsDnp2yelPgssqruflAB6jpjmtfSIQ+obic+SDIyuOBgcVDZol3M2a0lSRlYKu3IB+ldD4bMl4ZHdfLWPCbTzzjqfSq80CMzyryFOwhegY9x7VA8rW7v5I27xhj36fzrKpFzjZA4o6q4l+yBWlC+We69APWuN8SQQreeZHgLKCTzuz7g1JdazINM/s0KrjbhZGHIHpWFv4ZXBIHQZ6VlSpOMuYlxs9DW0++Omx4RlkUjhO5qpqEst5ciedowxXHyGqgdm5XO4dKSV2IIdArHnIrdRSdx3JbXM0kcQPRwM+1PcE3koZvlRixqWxYOlrIR8ySbDj9KZPE6wysRgvIRn6dqoRasL8Qkq235+2P5mrdm9ve3paYB4oxkKOma55FORuOA3UmpraZra4Vl2sFOeD1qJU73tuC3OoEmxtkTbUPQdKbc3F5Hat9mwAAdzYyw+nNZ8OqwlyJY9iMcq2aqy6lNudEuGEZ4wcHj61hGk29UayaaImJBAJLE8sWpizFidy7uc1Asp7E9eM08OcggBefvCu1IxZreHIRcanM7ukZSMsN3SpL1THdNOJEkUk5QOMZrHdpFG5cjORxwSKIlcWaMdxG88UW1Ajnldp3KrhSeAeaKeI0xyGJ+tFMCYXslvbRGLmVgOozx9K19PkW1srm5E376QKHyOmck/yqnPZM9mHjCghFZhtwe3StVdMtjblM43S7c7sdFHH61n0NUihBfAhwXck9APbvikmle4lW56FvlAPp9KhltJOWj5XO3Cnv9amsWWSfywPTPXgUg9ShNbTyyOw+pJ6CqsiFQeeR7d66yK3aV2ViAPupj+JfWoJ7GIgzbD5eSN2McimhNHNRJMo83blQc5zx+dJ5MjzZYEE5ODWijPLDKqJt8rkleQwqZY/OsVZWYEKTkLzj0oFYztPQuzx5GQ6EY+taut/uoool3Actnqck1F4ZtVmvpskkoFZSRjnNHiTzWv1O4YVR8ufejqIzHXz1LAEYHfvUDRkENjA68Vfj3ySfMcBuNuOAPrVlLe13mJMSMR8wZvu+4p3BK5juD8oI4HNSJGpwMNyfStNLQCURMxOGOMchfTr1qaLS2lZY1ZWy2SQMEfhRcLGZ5OI9xCk5xjnNAgLyMgIwoznPFTXdubOXc2SgbBGev0p0HzlyrKTj7zentTFYgfCg8klRjJ7/SnwAPaRq+QBk89OahZAScsWJ44HStExtHZW33fucd/8mqAiWNFUDzCaKUWkjDPmSDPYKaKALjzJLoYVpQpiGR5fJbIyAfxFXLa4VdJtbkhPMdpMb/mxnAz9az4lkeGJLZAGkhUsxXkH6CnOLcwRnzwAkPllSD1zyfb/AOtUGhosVlV0i28KCyMw+X0IPrUdtbIiurSDPVyBjHHT/Oaggvbd3UySsrHgOE4GPp1zUp1NFeRFilbJOd0TcHH05qLFXQS3Uca7ZJchf4c43+3SoJL5bgqJHITHKg9veqEomm3FrWfBbdkxsMe1VSk+WEcUqr6Y4NMm5bhvEtslIyVySE52ntg+tK1+sL4jRtmMFTgcelZjpIgy6suf71NJyp+bJqrEXNzw5dRw3E8jNt3uqqPbk1V1W7Z7lXfDZQYxVS1njhiRGX5vM3Mc9qZJKrW+Qylo2IHPUGlbUCWK7CwlQuGz171d+2x7W2DMhwO39KxkzI4PtUq7t2yM5x39KdgvY3o5/PiYDC/MAPmOc9+O9OF3HbXjKYt/ynb5Z9eufesVZWRcbm3dCR3prqwkWRDtI9+SaLD5jUEsd27r5bocbgGUAN+PbtVKWIyBpVDhc4x6mpIp2jswzu7uW5X2z0p8haS53buGzwc4A+tMRRdZIYwSvJ6DtVqG5ZrdE3BV24yeRTGgSR2EjlVX36ev+FNhUPbLtT7smOeuDVCL6zoRllaQ92D7Qfwoqo07wsY1JwvoKKAGPcXMcK2piImcKwYH+EjoPSrq2EhjUkFQwzgHmuX86Tdu8x92MZ3HNO+0z8fvpOP9o1Nh3OnBuoIwqNIqZwWzn8s0f27qEcskgkuHiHylSxwK5c3EzDBmkP1Y0nnSkEeY+D1G40uUfMbM+oXckm5p5m4+6zkjNNE7zkg4BAyc8Vj72/vH86Tc394/nRYVzY2xTv5knnGMH59g+7+NPY6coPlW8hx/FI2f0FYm5vU/nRub+8fzosFzeRlAJjtosYyCBk1XF0rEhbaHI/2DWV5jgEb2weozSbm/vH86OURou5WfcqhH9FHFWFmgmb5wsT9MgcGsbe394/nRuPqadgNsWtwwP7yFEPcnrViOyEhGbvBxg7Y+tc7vc4+ZuPelE0o6SuP+BGlYDrIdJjVhIbiRgp6bc1dk0qKSNVMtzOufuIo49q4j7TcA8Tyf99mlW7uU+5cSr9HIosyk0dpP4fjiiJFpPkdN0yqBVG3MMkrwrabV2EZ379zDmuZe7uZBh7iVh6FyaYJpR0kcd+GNNIVzoVulC4e2JYcHIx/Siuf+0TD/AJbSf99GiiwiOiiim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04" y="2394858"/>
            <a:ext cx="4509104" cy="3381828"/>
          </a:xfrm>
          <a:prstGeom prst="rect">
            <a:avLst/>
          </a:prstGeom>
        </p:spPr>
      </p:pic>
      <p:pic>
        <p:nvPicPr>
          <p:cNvPr id="8" name="Picture 2" descr="th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5" y="815702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3" descr="fv-qy0z9_400x4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57575"/>
              </p:ext>
            </p:extLst>
          </p:nvPr>
        </p:nvGraphicFramePr>
        <p:xfrm>
          <a:off x="1190897" y="1690914"/>
          <a:ext cx="10017033" cy="427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609">
                  <a:extLst>
                    <a:ext uri="{9D8B030D-6E8A-4147-A177-3AD203B41FA5}">
                      <a16:colId xmlns:a16="http://schemas.microsoft.com/office/drawing/2014/main" xmlns="" val="2676869865"/>
                    </a:ext>
                  </a:extLst>
                </a:gridCol>
                <a:gridCol w="8020424">
                  <a:extLst>
                    <a:ext uri="{9D8B030D-6E8A-4147-A177-3AD203B41FA5}">
                      <a16:colId xmlns:a16="http://schemas.microsoft.com/office/drawing/2014/main" xmlns="" val="1966389200"/>
                    </a:ext>
                  </a:extLst>
                </a:gridCol>
              </a:tblGrid>
              <a:tr h="403036">
                <a:tc>
                  <a:txBody>
                    <a:bodyPr/>
                    <a:lstStyle/>
                    <a:p>
                      <a:r>
                        <a:rPr lang="en-GB" dirty="0" smtClean="0"/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SESSION ACTIVITY – LEARNING</a:t>
                      </a:r>
                      <a:r>
                        <a:rPr lang="en-GB" baseline="0" dirty="0" smtClean="0"/>
                        <a:t> OBJECTIVE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5850951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 fire safety.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Cooking on a camp fire.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Boiling water on a camp fire.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388806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Paired shelter building.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 of a shelter in different environments.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shelter building.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5750558"/>
                  </a:ext>
                </a:extLst>
              </a:tr>
              <a:tr h="1291925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school art and design task.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Celebration and rewards.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Pupil voice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664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ata:image/jpeg;base64,/9j/4AAQSkZJRgABAQEAAAAAAAD/2wBDABALDA4MChAODQ4SERATGCgaGBYWGDEjJR0oOjM9PDkzODdASFxOQERXRTc4UG1RV19iZ2hnPk1xeXBkeFxlZ2P/2wBDARESEhgVGC8aGi9jQjhCY2NjY2NjY2NjY2NjY2NjY2NjY2NjY2NjY2NjY2NjY2NjY2NjY2NjY2NjY2NjY2NjY2P/wAARCAFAAJ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iiigAooooAKKKKACiiigAooooAKKKKACiiigAooooAKKKKACiiigAooooAKKKKACiiigAooooAKKKKACiiigAooooAKKKKACiiigAooooAKKKKACiiigAooooAKKKKACiiigAooooAKKKKACiiigAooooAKKKKACiiigAooooAKKKKACiiigAooooAKKKKACiiigAooooAKKKKACiiigAooooAKKKKACiiigAooooAKKKKACiiigAooooAKKKKACiiigAooooAXa390/lRsb+6fyrSiKyMuUUAKBtGe1TzMdxKoFQjK45FAGOYpAASjDPTI60ohlbpG5+imt+0vBsMU0cTx/wAQkJB+qkDg10Gm2umNbyFLpmLcrwQR7Zxg0aiucAYZQcGNxn/ZNHky/wDPN/8Avk12l3pih2dbzDAcBwOPyNQJp8jBhFLvBHVSc5oGciUYdVI/Cl8qQru8tseuK6Ca1mWM77dgwGMnk0kBBjKASYHbHJ/GgDn/AC3xnY2PXFHluADsbnpxXQSLLMflWRcDIATgUWvmOxEmWUDOW42n8aBXMDypP+ebflSeVJjOxseuK6G4+faVywH5U62tZ33MI12kfxtwPwpBc5zy5M42Nn6UeW/9xvyrqPIs4l2yXaCTOWI5x7VBLJZIpKmafHoNophc57y3/uN+VKYpAcGNs/Suje/+0wpGn7vYDiMKB+RobLoNrqDjv1pN2Gc35cn9xvyo8qT+435V0UKoAxkQMScHAxtP0pSyJu3DHTaM9R9aLgc4UcHBVgfpRXRGVpCW3sM9i6j9KKAKMKnbGZUI4wGHb/GpCGQgKVaMjseKnWfzLZIwNw2gYB6VEkUzyHYrHb1Kj+dICHozKsY56EHirFtau1wnzFEzywOMCkkDE5cE+m7tUmR5u3D4xgAN1qgNGCwgmY7GQgKSEkJ3N7mrD28IjAjg2SleGViNv5Hms6zljgPmRsfMBwAOtWzqSRI+cCZvvHqRUO/QtWFc3EOxTM+SOeckfnVU6lcgkiRCo4O5Bn8qhurlJCZFYFm7f/XqC3Xd92Rcg/dNNbai3dkXbi6vY4UnE4KydMIPy9qihvZmUhxGV/iOziprfzI4jvAYHIKnkGmSxq0IjjwgHt0pcxbou1wN27kCJYlH9+MN/U1SmaSViJCzbR0Jyak+WK4EKS4QkDcK3ZtIgW3EaTctyZGHJ9qOaxlynOqg2dBtPXnkVYBWZ22ElgMbeMGo7uFoLloid2O9QGaVVPz/AIDv+FVuItqgYFE2nscCkSRGwlwMD/np1x9apo7RkNt3Z71MXYMNmVI4yDRYZJMS5DlgVGFBHeo2Bj5wOTwSKc0sXVtzY6sO59s08RrNpr3Lu24PtG48GmIiaKLcd9yd3fC8UU1WO0fMOncUUte4yta7mlRcn8TxiujtpY4LLbDhivU56mufiWJgS7FcJxgc5qaCd47Nl2k/NgHNKcOYqMrGx5ltPvNyF2YxwM4/KsjcnnOqyBlU/IcYyKXzCrtFjOcD26VGq/NnHA64Hamo8pLlcGJXJjzu/UVoS6SJEWWGXAYDOeef8KuXdtDDaQSWxw6DdubqR6Gok1CMxhRw3901nzuWsR2S3MeaPZctFuHy9Cav6fpzzfOQW9x2p0tiJn3qwVnP4Vd0e7gsyIJQ0OWJ83GQfwqas5cnuasy52neKLC2TBeRwR1qstqzy4HCA80+8uJtY/d2VswRGG51Y5I9SBVk6de6MJLhgJYUwMEkZB9Kyhz213O726ktilc6XHHPHJJIoRpQDxjANdI2l4AMQ3HsTzn6GuWYXGsTgBNqICVjB5P0zU73t/p6x2/mvbRCQbGX+Ed/qKpxk7a6nPzxTsF1O12z/aIIolVioJTD8eprJlSNpfLUkAfhmu0bSreZRPMwnZxnzN2N3vxXOa1ZR2TiSORjuPGRnFXTqxlohOL3Mt7baR/I00MuM7RkcdaCyglxuJHQmpIRGsTBwCWGc98e1bkkDMFJODx0z0q+fk0KAHne+4gk81mTDax5HNbt5bRx2FlGzNkxlsD1oAoCGNhlllB/2MY/CigMWGQqY+n/ANeii4FKPbtAOBx3OT+FLI6kZ/QnimxnKqMAnbjjr7Ux2AHTkcGmBO5DSsR1OOvapbWPzZgvmgYOQD/F7VAW+V+eBjt7U+2ee3PmxRuVHG7HFKWwI6A2sDLLsXHmDbsBOB7gVio0qT77dC+MjBBOQPWpLvU5ZoTHEHi4+YnqfxrS8PvbRW7Mm7eOHDsCM+ornV4RbZfKpOxVj1RCpLowb2GRVeTfJKZY9xRem6nX8yXWogwKUSRsZ7E9M/Sty10uBrSGCRgkqyEyODk49qbnGCuyVHXQ19E0u3tdPju2cpcNGSzLxkH1FV9b16K4hFlbMJBNgO+D074rF1doraTyoWlW36Luctk1m20c13cMLQHIX+I9KI2a5hvQstfzW995sWAANoBGQR2Aoma41O9j8z7wxuVeij61qaPo1u9m89w5M3IG04K49KxLa4eGeRLXcuc7vMPHHr701JSb5d0S4K/Mzfln8pFSBgiDjBbgVl6nJLwsqja/GSSarpDf3trJcKoMO7BJbAB+hqosnmALIWK7hn5v5U4xSKbbBoAHALAgjjP8qezMqBXA27eO5rcudJgGnqYo38xFJGOd2fX3rnHZ0Zw64YDpThNTWgpRcdyFk/eRgKcMRjNbWsSCC6jjY7QsS54z71SkIeezi2BCqAk56nrRrE7XN/KW7YGT6DitNxCILiRA8FvujP3SR/8AXorX0+9toLGGL7QgKryOnNFczqyT2Iu+xzauwQKBtJA9qGTg5cf40RYKAN2wfrTmA+84O4nIrpLFEZkk2qCX4AUd66jR7G6sLR/tMWA53Yznb9a5qCaa3v1uEAzGQQD7etdtYXpvdNW5eIAuSNu7IGO9c+IqSjstCo26mXqskS2ThiEYfdwBnNc7HFLMkjKfmXsK6m7ij1GSONGQAH5nUZyKzp7FdPvDGF5I4dehFTCqrW6mdSXKtDLliljRGY5BAPvn0rbs9VglzvzEwXJYjioDGZRtCh2zwvc10kel6VFASIBEzgZy2ayrV4xSUkFKTktTktRmtrpvMSd2wMHK8D6Vq6PBGbFJbYGMsPmL/wAWKNQ0iF7hGiCRx8AKorLkjntJmhWSRIXJIUMcCtFJVIpRNnFrVmlf36xWkse3GRj61gxHaj5ygcYHOcetOnuZZSUBJX9TSQxvJG6JtJXna2OT6VtCKiZ7mzY3KDTkUyRqsJxgtjPvVZtLN/NJNCFgjIymG3BjVWS3EcA3KPMPXaTgCtjSL2Qaaf8ARg8UfC4ON1S/d1Rdm9DNF1qMGYhMfl4PQkVQn3HLlsljgnPJqdw800mwbQx6Z6e1QugUI2QSWHGelaqy2J1e5ISDq0S+jdqZdKXu32KdwY5qxbDztbVPRiaSSUCeUswGSQSBmqERbVHDRqT3JopyzttGZV/GimK5TCgxKMc8HNIVO0HJxnpT/KKBT/CVHf2o+VnDbsrxyR0pDGplXLAFsnGPWtmyspRYlZ5XU7gwQScH6isiWPbkoBnOd2cVuWUdzPbIXOYiwzJkZI781jWbtoxPyEgd4izAeWVP51W1CVZ7hS0ijcPmBY9OxxV6Dw+0r3QM8qxH/VZ/irn5bWa2uWSUGNk4waUHFvTcq6ehZYiB8m4Z3AGCBgD8a221+C4sWiMMgcLtALbs8dSaoWWlpe2wkMz7s4CheMe9ULq3ls5zHLwpPBHeplCFR2e6GrxHR3c0LBxKwxx1yBS3N7Lc/wCubccYDYwaqsjAFtpwTjmpHXy5CAcFQAPc1rypO4rvY3dHs4ZrbevzP/ePUGobho/thihRcoOi9fqaq6Zc3tv5nkLvQjOAO/qKbHLLJeRvJhSxw7kYOKxUWpNtl82hcBLAM/Cg8/StdLiCGAEYKkfdA7VAlhaXDKqnz41Gc5xuP4VU1PTZBOv9n2zrEq7cq2Sf1rPmjN2ehXM0Zuo3Qkuw0BXYvQqMGqPmEMOCAGz9fxqTy5VO1kK888U6aFgABtGAO2K7YpJWMm7u5PpztLrQlONz5OB2qGU5mZSCAGNS6WNurQhQQwzmpbyExXkysoZcnJI6VRJVKrn74H40VEcgkF3B9NoP9aKAIg7MqZzz0x2q0lo7rsCsDnp2yelPgssqruflAB6jpjmtfSIQ+obic+SDIyuOBgcVDZol3M2a0lSRlYKu3IB+ldD4bMl4ZHdfLWPCbTzzjqfSq80CMzyryFOwhegY9x7VA8rW7v5I27xhj36fzrKpFzjZA4o6q4l+yBWlC+We69APWuN8SQQreeZHgLKCTzuz7g1JdazINM/s0KrjbhZGHIHpWFv4ZXBIHQZ6VlSpOMuYlxs9DW0++Omx4RlkUjhO5qpqEst5ciedowxXHyGqgdm5XO4dKSV2IIdArHnIrdRSdx3JbXM0kcQPRwM+1PcE3koZvlRixqWxYOlrIR8ySbDj9KZPE6wysRgvIRn6dqoRasL8Qkq235+2P5mrdm9ve3paYB4oxkKOma55FORuOA3UmpraZra4Vl2sFOeD1qJU73tuC3OoEmxtkTbUPQdKbc3F5Hat9mwAAdzYyw+nNZ8OqwlyJY9iMcq2aqy6lNudEuGEZ4wcHj61hGk29UayaaImJBAJLE8sWpizFidy7uc1Asp7E9eM08OcggBefvCu1IxZreHIRcanM7ukZSMsN3SpL1THdNOJEkUk5QOMZrHdpFG5cjORxwSKIlcWaMdxG88UW1Ajnldp3KrhSeAeaKeI0xyGJ+tFMCYXslvbRGLmVgOozx9K19PkW1srm5E376QKHyOmck/yqnPZM9mHjCghFZhtwe3StVdMtjblM43S7c7sdFHH61n0NUihBfAhwXck9APbvikmle4lW56FvlAPp9KhltJOWj5XO3Cnv9amsWWSfywPTPXgUg9ShNbTyyOw+pJ6CqsiFQeeR7d66yK3aV2ViAPupj+JfWoJ7GIgzbD5eSN2McimhNHNRJMo83blQc5zx+dJ5MjzZYEE5ODWijPLDKqJt8rkleQwqZY/OsVZWYEKTkLzj0oFYztPQuzx5GQ6EY+taut/uoool3Actnqck1F4ZtVmvpskkoFZSRjnNHiTzWv1O4YVR8ufejqIzHXz1LAEYHfvUDRkENjA68Vfj3ySfMcBuNuOAPrVlLe13mJMSMR8wZvu+4p3BK5juD8oI4HNSJGpwMNyfStNLQCURMxOGOMchfTr1qaLS2lZY1ZWy2SQMEfhRcLGZ5OI9xCk5xjnNAgLyMgIwoznPFTXdubOXc2SgbBGev0p0HzlyrKTj7zentTFYgfCg8klRjJ7/SnwAPaRq+QBk89OahZAScsWJ44HStExtHZW33fucd/8mqAiWNFUDzCaKUWkjDPmSDPYKaKALjzJLoYVpQpiGR5fJbIyAfxFXLa4VdJtbkhPMdpMb/mxnAz9az4lkeGJLZAGkhUsxXkH6CnOLcwRnzwAkPllSD1zyfb/AOtUGhosVlV0i28KCyMw+X0IPrUdtbIiurSDPVyBjHHT/Oaggvbd3UySsrHgOE4GPp1zUp1NFeRFilbJOd0TcHH05qLFXQS3Uca7ZJchf4c43+3SoJL5bgqJHITHKg9veqEomm3FrWfBbdkxsMe1VSk+WEcUqr6Y4NMm5bhvEtslIyVySE52ntg+tK1+sL4jRtmMFTgcelZjpIgy6suf71NJyp+bJqrEXNzw5dRw3E8jNt3uqqPbk1V1W7Z7lXfDZQYxVS1njhiRGX5vM3Mc9qZJKrW+Qylo2IHPUGlbUCWK7CwlQuGz171d+2x7W2DMhwO39KxkzI4PtUq7t2yM5x39KdgvY3o5/PiYDC/MAPmOc9+O9OF3HbXjKYt/ynb5Z9eufesVZWRcbm3dCR3prqwkWRDtI9+SaLD5jUEsd27r5bocbgGUAN+PbtVKWIyBpVDhc4x6mpIp2jswzu7uW5X2z0p8haS53buGzwc4A+tMRRdZIYwSvJ6DtVqG5ZrdE3BV24yeRTGgSR2EjlVX36ev+FNhUPbLtT7smOeuDVCL6zoRllaQ92D7Qfwoqo07wsY1JwvoKKAGPcXMcK2piImcKwYH+EjoPSrq2EhjUkFQwzgHmuX86Tdu8x92MZ3HNO+0z8fvpOP9o1Nh3OnBuoIwqNIqZwWzn8s0f27qEcskgkuHiHylSxwK5c3EzDBmkP1Y0nnSkEeY+D1G40uUfMbM+oXckm5p5m4+6zkjNNE7zkg4BAyc8Vj72/vH86Tc394/nRYVzY2xTv5knnGMH59g+7+NPY6coPlW8hx/FI2f0FYm5vU/nRub+8fzosFzeRlAJjtosYyCBk1XF0rEhbaHI/2DWV5jgEb2weozSbm/vH86OURou5WfcqhH9FHFWFmgmb5wsT9MgcGsbe394/nRuPqadgNsWtwwP7yFEPcnrViOyEhGbvBxg7Y+tc7vc4+ZuPelE0o6SuP+BGlYDrIdJjVhIbiRgp6bc1dk0qKSNVMtzOufuIo49q4j7TcA8Tyf99mlW7uU+5cSr9HIosyk0dpP4fjiiJFpPkdN0yqBVG3MMkrwrabV2EZ379zDmuZe7uZBh7iVh6FyaYJpR0kcd+GNNIVzoVulC4e2JYcHIx/Siuf+0TD/AJbSf99GiiwiOiiim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5" y="815702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25" y="757282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" y="3145972"/>
            <a:ext cx="4064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35" y="300228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ata:image/jpeg;base64,/9j/4AAQSkZJRgABAQEAAAAAAAD/2wBDABALDA4MChAODQ4SERATGCgaGBYWGDEjJR0oOjM9PDkzODdASFxOQERXRTc4UG1RV19iZ2hnPk1xeXBkeFxlZ2P/2wBDARESEhgVGC8aGi9jQjhCY2NjY2NjY2NjY2NjY2NjY2NjY2NjY2NjY2NjY2NjY2NjY2NjY2NjY2NjY2NjY2NjY2P/wAARCAFAAJ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iiigAooooAKKKKACiiigAooooAKKKKACiiigAooooAKKKKACiiigAooooAKKKKACiiigAooooAKKKKACiiigAooooAKKKKACiiigAooooAKKKKACiiigAooooAKKKKACiiigAooooAKKKKACiiigAooooAKKKKACiiigAooooAKKKKACiiigAooooAKKKKACiiigAooooAKKKKACiiigAooooAKKKKACiiigAooooAKKKKACiiigAooooAKKKKACiiigAooooAXa390/lRsb+6fyrSiKyMuUUAKBtGe1TzMdxKoFQjK45FAGOYpAASjDPTI60ohlbpG5+imt+0vBsMU0cTx/wAQkJB+qkDg10Gm2umNbyFLpmLcrwQR7Zxg0aiucAYZQcGNxn/ZNHky/wDPN/8Avk12l3pih2dbzDAcBwOPyNQJp8jBhFLvBHVSc5oGciUYdVI/Cl8qQru8tseuK6Ca1mWM77dgwGMnk0kBBjKASYHbHJ/GgDn/AC3xnY2PXFHluADsbnpxXQSLLMflWRcDIATgUWvmOxEmWUDOW42n8aBXMDypP+ebflSeVJjOxseuK6G4+faVywH5U62tZ33MI12kfxtwPwpBc5zy5M42Nn6UeW/9xvyrqPIs4l2yXaCTOWI5x7VBLJZIpKmafHoNophc57y3/uN+VKYpAcGNs/Suje/+0wpGn7vYDiMKB+RobLoNrqDjv1pN2Gc35cn9xvyo8qT+435V0UKoAxkQMScHAxtP0pSyJu3DHTaM9R9aLgc4UcHBVgfpRXRGVpCW3sM9i6j9KKAKMKnbGZUI4wGHb/GpCGQgKVaMjseKnWfzLZIwNw2gYB6VEkUzyHYrHb1Kj+dICHozKsY56EHirFtau1wnzFEzywOMCkkDE5cE+m7tUmR5u3D4xgAN1qgNGCwgmY7GQgKSEkJ3N7mrD28IjAjg2SleGViNv5Hms6zljgPmRsfMBwAOtWzqSRI+cCZvvHqRUO/QtWFc3EOxTM+SOeckfnVU6lcgkiRCo4O5Bn8qhurlJCZFYFm7f/XqC3Xd92Rcg/dNNbai3dkXbi6vY4UnE4KydMIPy9qihvZmUhxGV/iOziprfzI4jvAYHIKnkGmSxq0IjjwgHt0pcxbou1wN27kCJYlH9+MN/U1SmaSViJCzbR0Jyak+WK4EKS4QkDcK3ZtIgW3EaTctyZGHJ9qOaxlynOqg2dBtPXnkVYBWZ22ElgMbeMGo7uFoLloid2O9QGaVVPz/AIDv+FVuItqgYFE2nscCkSRGwlwMD/np1x9apo7RkNt3Z71MXYMNmVI4yDRYZJMS5DlgVGFBHeo2Bj5wOTwSKc0sXVtzY6sO59s08RrNpr3Lu24PtG48GmIiaKLcd9yd3fC8UU1WO0fMOncUUte4yta7mlRcn8TxiujtpY4LLbDhivU56mufiWJgS7FcJxgc5qaCd47Nl2k/NgHNKcOYqMrGx5ltPvNyF2YxwM4/KsjcnnOqyBlU/IcYyKXzCrtFjOcD26VGq/NnHA64Hamo8pLlcGJXJjzu/UVoS6SJEWWGXAYDOeef8KuXdtDDaQSWxw6DdubqR6Gok1CMxhRw3901nzuWsR2S3MeaPZctFuHy9Cav6fpzzfOQW9x2p0tiJn3qwVnP4Vd0e7gsyIJQ0OWJ83GQfwqas5cnuasy52neKLC2TBeRwR1qstqzy4HCA80+8uJtY/d2VswRGG51Y5I9SBVk6de6MJLhgJYUwMEkZB9Kyhz213O726ktilc6XHHPHJJIoRpQDxjANdI2l4AMQ3HsTzn6GuWYXGsTgBNqICVjB5P0zU73t/p6x2/mvbRCQbGX+Ed/qKpxk7a6nPzxTsF1O12z/aIIolVioJTD8eprJlSNpfLUkAfhmu0bSreZRPMwnZxnzN2N3vxXOa1ZR2TiSORjuPGRnFXTqxlohOL3Mt7baR/I00MuM7RkcdaCyglxuJHQmpIRGsTBwCWGc98e1bkkDMFJODx0z0q+fk0KAHne+4gk81mTDax5HNbt5bRx2FlGzNkxlsD1oAoCGNhlllB/2MY/CigMWGQqY+n/ANeii4FKPbtAOBx3OT+FLI6kZ/QnimxnKqMAnbjjr7Ux2AHTkcGmBO5DSsR1OOvapbWPzZgvmgYOQD/F7VAW+V+eBjt7U+2ee3PmxRuVHG7HFKWwI6A2sDLLsXHmDbsBOB7gVio0qT77dC+MjBBOQPWpLvU5ZoTHEHi4+YnqfxrS8PvbRW7Mm7eOHDsCM+ornV4RbZfKpOxVj1RCpLowb2GRVeTfJKZY9xRem6nX8yXWogwKUSRsZ7E9M/Sty10uBrSGCRgkqyEyODk49qbnGCuyVHXQ19E0u3tdPju2cpcNGSzLxkH1FV9b16K4hFlbMJBNgO+D074rF1doraTyoWlW36Luctk1m20c13cMLQHIX+I9KI2a5hvQstfzW995sWAANoBGQR2Aoma41O9j8z7wxuVeij61qaPo1u9m89w5M3IG04K49KxLa4eGeRLXcuc7vMPHHr701JSb5d0S4K/Mzfln8pFSBgiDjBbgVl6nJLwsqja/GSSarpDf3trJcKoMO7BJbAB+hqosnmALIWK7hn5v5U4xSKbbBoAHALAgjjP8qezMqBXA27eO5rcudJgGnqYo38xFJGOd2fX3rnHZ0Zw64YDpThNTWgpRcdyFk/eRgKcMRjNbWsSCC6jjY7QsS54z71SkIeezi2BCqAk56nrRrE7XN/KW7YGT6DitNxCILiRA8FvujP3SR/8AXorX0+9toLGGL7QgKryOnNFczqyT2Iu+xzauwQKBtJA9qGTg5cf40RYKAN2wfrTmA+84O4nIrpLFEZkk2qCX4AUd66jR7G6sLR/tMWA53Yznb9a5qCaa3v1uEAzGQQD7etdtYXpvdNW5eIAuSNu7IGO9c+IqSjstCo26mXqskS2ThiEYfdwBnNc7HFLMkjKfmXsK6m7ij1GSONGQAH5nUZyKzp7FdPvDGF5I4dehFTCqrW6mdSXKtDLliljRGY5BAPvn0rbs9VglzvzEwXJYjioDGZRtCh2zwvc10kel6VFASIBEzgZy2ayrV4xSUkFKTktTktRmtrpvMSd2wMHK8D6Vq6PBGbFJbYGMsPmL/wAWKNQ0iF7hGiCRx8AKorLkjntJmhWSRIXJIUMcCtFJVIpRNnFrVmlf36xWkse3GRj61gxHaj5ygcYHOcetOnuZZSUBJX9TSQxvJG6JtJXna2OT6VtCKiZ7mzY3KDTkUyRqsJxgtjPvVZtLN/NJNCFgjIymG3BjVWS3EcA3KPMPXaTgCtjSL2Qaaf8ARg8UfC4ON1S/d1Rdm9DNF1qMGYhMfl4PQkVQn3HLlsljgnPJqdw800mwbQx6Z6e1QugUI2QSWHGelaqy2J1e5ISDq0S+jdqZdKXu32KdwY5qxbDztbVPRiaSSUCeUswGSQSBmqERbVHDRqT3JopyzttGZV/GimK5TCgxKMc8HNIVO0HJxnpT/KKBT/CVHf2o+VnDbsrxyR0pDGplXLAFsnGPWtmyspRYlZ5XU7gwQScH6isiWPbkoBnOd2cVuWUdzPbIXOYiwzJkZI781jWbtoxPyEgd4izAeWVP51W1CVZ7hS0ijcPmBY9OxxV6Dw+0r3QM8qxH/VZ/irn5bWa2uWSUGNk4waUHFvTcq6ehZYiB8m4Z3AGCBgD8a221+C4sWiMMgcLtALbs8dSaoWWlpe2wkMz7s4CheMe9ULq3ls5zHLwpPBHeplCFR2e6GrxHR3c0LBxKwxx1yBS3N7Lc/wCubccYDYwaqsjAFtpwTjmpHXy5CAcFQAPc1rypO4rvY3dHs4ZrbevzP/ePUGobho/thihRcoOi9fqaq6Zc3tv5nkLvQjOAO/qKbHLLJeRvJhSxw7kYOKxUWpNtl82hcBLAM/Cg8/StdLiCGAEYKkfdA7VAlhaXDKqnz41Gc5xuP4VU1PTZBOv9n2zrEq7cq2Sf1rPmjN2ehXM0Zuo3Qkuw0BXYvQqMGqPmEMOCAGz9fxqTy5VO1kK888U6aFgABtGAO2K7YpJWMm7u5PpztLrQlONz5OB2qGU5mZSCAGNS6WNurQhQQwzmpbyExXkysoZcnJI6VRJVKrn74H40VEcgkF3B9NoP9aKAIg7MqZzz0x2q0lo7rsCsDnp2yelPgssqruflAB6jpjmtfSIQ+obic+SDIyuOBgcVDZol3M2a0lSRlYKu3IB+ldD4bMl4ZHdfLWPCbTzzjqfSq80CMzyryFOwhegY9x7VA8rW7v5I27xhj36fzrKpFzjZA4o6q4l+yBWlC+We69APWuN8SQQreeZHgLKCTzuz7g1JdazINM/s0KrjbhZGHIHpWFv4ZXBIHQZ6VlSpOMuYlxs9DW0++Omx4RlkUjhO5qpqEst5ciedowxXHyGqgdm5XO4dKSV2IIdArHnIrdRSdx3JbXM0kcQPRwM+1PcE3koZvlRixqWxYOlrIR8ySbDj9KZPE6wysRgvIRn6dqoRasL8Qkq235+2P5mrdm9ve3paYB4oxkKOma55FORuOA3UmpraZra4Vl2sFOeD1qJU73tuC3OoEmxtkTbUPQdKbc3F5Hat9mwAAdzYyw+nNZ8OqwlyJY9iMcq2aqy6lNudEuGEZ4wcHj61hGk29UayaaImJBAJLE8sWpizFidy7uc1Asp7E9eM08OcggBefvCu1IxZreHIRcanM7ukZSMsN3SpL1THdNOJEkUk5QOMZrHdpFG5cjORxwSKIlcWaMdxG88UW1Ajnldp3KrhSeAeaKeI0xyGJ+tFMCYXslvbRGLmVgOozx9K19PkW1srm5E376QKHyOmck/yqnPZM9mHjCghFZhtwe3StVdMtjblM43S7c7sdFHH61n0NUihBfAhwXck9APbvikmle4lW56FvlAPp9KhltJOWj5XO3Cnv9amsWWSfywPTPXgUg9ShNbTyyOw+pJ6CqsiFQeeR7d66yK3aV2ViAPupj+JfWoJ7GIgzbD5eSN2McimhNHNRJMo83blQc5zx+dJ5MjzZYEE5ODWijPLDKqJt8rkleQwqZY/OsVZWYEKTkLzj0oFYztPQuzx5GQ6EY+taut/uoool3Actnqck1F4ZtVmvpskkoFZSRjnNHiTzWv1O4YVR8ufejqIzHXz1LAEYHfvUDRkENjA68Vfj3ySfMcBuNuOAPrVlLe13mJMSMR8wZvu+4p3BK5juD8oI4HNSJGpwMNyfStNLQCURMxOGOMchfTr1qaLS2lZY1ZWy2SQMEfhRcLGZ5OI9xCk5xjnNAgLyMgIwoznPFTXdubOXc2SgbBGev0p0HzlyrKTj7zentTFYgfCg8klRjJ7/SnwAPaRq+QBk89OahZAScsWJ44HStExtHZW33fucd/8mqAiWNFUDzCaKUWkjDPmSDPYKaKALjzJLoYVpQpiGR5fJbIyAfxFXLa4VdJtbkhPMdpMb/mxnAz9az4lkeGJLZAGkhUsxXkH6CnOLcwRnzwAkPllSD1zyfb/AOtUGhosVlV0i28KCyMw+X0IPrUdtbIiurSDPVyBjHHT/Oaggvbd3UySsrHgOE4GPp1zUp1NFeRFilbJOd0TcHH05qLFXQS3Uca7ZJchf4c43+3SoJL5bgqJHITHKg9veqEomm3FrWfBbdkxsMe1VSk+WEcUqr6Y4NMm5bhvEtslIyVySE52ntg+tK1+sL4jRtmMFTgcelZjpIgy6suf71NJyp+bJqrEXNzw5dRw3E8jNt3uqqPbk1V1W7Z7lXfDZQYxVS1njhiRGX5vM3Mc9qZJKrW+Qylo2IHPUGlbUCWK7CwlQuGz171d+2x7W2DMhwO39KxkzI4PtUq7t2yM5x39KdgvY3o5/PiYDC/MAPmOc9+O9OF3HbXjKYt/ynb5Z9eufesVZWRcbm3dCR3prqwkWRDtI9+SaLD5jUEsd27r5bocbgGUAN+PbtVKWIyBpVDhc4x6mpIp2jswzu7uW5X2z0p8haS53buGzwc4A+tMRRdZIYwSvJ6DtVqG5ZrdE3BV24yeRTGgSR2EjlVX36ev+FNhUPbLtT7smOeuDVCL6zoRllaQ92D7Qfwoqo07wsY1JwvoKKAGPcXMcK2piImcKwYH+EjoPSrq2EhjUkFQwzgHmuX86Tdu8x92MZ3HNO+0z8fvpOP9o1Nh3OnBuoIwqNIqZwWzn8s0f27qEcskgkuHiHylSxwK5c3EzDBmkP1Y0nnSkEeY+D1G40uUfMbM+oXckm5p5m4+6zkjNNE7zkg4BAyc8Vj72/vH86Tc394/nRYVzY2xTv5knnGMH59g+7+NPY6coPlW8hx/FI2f0FYm5vU/nRub+8fzosFzeRlAJjtosYyCBk1XF0rEhbaHI/2DWV5jgEb2weozSbm/vH86OURou5WfcqhH9FHFWFmgmb5wsT9MgcGsbe394/nRuPqadgNsWtwwP7yFEPcnrViOyEhGbvBxg7Y+tc7vc4+ZuPelE0o6SuP+BGlYDrIdJjVhIbiRgp6bc1dk0qKSNVMtzOufuIo49q4j7TcA8Tyf99mlW7uU+5cSr9HIosyk0dpP4fjiiJFpPkdN0yqBVG3MMkrwrabV2EZ379zDmuZe7uZBh7iVh6FyaYJpR0kcd+GNNIVzoVulC4e2JYcHIx/Siuf+0TD/AJbSf99GiiwiOiiim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5" y="815702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9" y="2662645"/>
            <a:ext cx="4064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61" y="2662645"/>
            <a:ext cx="4064000" cy="3048000"/>
          </a:xfrm>
          <a:prstGeom prst="rect">
            <a:avLst/>
          </a:prstGeom>
        </p:spPr>
      </p:pic>
      <p:sp>
        <p:nvSpPr>
          <p:cNvPr id="7" name="AutoShape 2" descr="data:image/jpeg;base64,/9j/4AAQSkZJRgABAQEAAAAAAAD/2wBDABALDA4MChAODQ4SERATGCgaGBYWGDEjJR0oOjM9PDkzODdASFxOQERXRTc4UG1RV19iZ2hnPk1xeXBkeFxlZ2P/2wBDARESEhgVGC8aGi9jQjhCY2NjY2NjY2NjY2NjY2NjY2NjY2NjY2NjY2NjY2NjY2NjY2NjY2NjY2NjY2NjY2NjY2P/wAARCADwAU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8P3NtpmnTSXEgQb+RjluP1+lZ2p6pPrciwxxCKBTkDqT7n/61Vbeymu2Dvnb79BV2Qw2kWEYbhwcDNQkWo63GCGGyQbuXx09ao3F1JcttQce1NkdpiTk49T1NOtox9oSORmVGOCVGSKYSlYgSSS2k6hQ3BfGcCtuCytConknFxEQTuc7QcdTis/VLOWwfZJtYN91gcA1UhgkkUKWIQnJFDV9iHqtC7qF4uoSiO2iEcC8dMFv8BTAsdrHub8B3NDmO1jGevaqJfzpfMl+7npnrVaRGlYmRLjUpwEXCjgn+Fa1Ps9na24R51IB52jJNVibma2yIzFbqOgG1fyqmBHK4WPex7sflH4ChMd0aw1e3t48W0Xtlh1/CqN5dXV0AbmXy48ZC/8A1qeVjtVBkOW7LVOTzrx92MITgeg+lDC4yGCS6kKxDCqMs7nCqPc1bsruCx4UCbdgtjr+falFjcXCLFykK8hO2fU+9TLZW1sN0zqSO2aTjcTjfcLrVLm7tWgMSiGTvL8zfn2qtFZIi75GGKle/h/1aw5Q8ZNJFpk14Edd8cB/iYZH4UaIWkRj3whTZb4H+0RUVvFcXzsyMrHPOW5/KkvrE28hCbmUdSeoqGyaeOX9ySM0m7ofNfY0UtjYxxTT25bc5CvuyAR2I6D8atx3iqSz2jN3LcnNQi2muQDdTttzkJnimy6hDaAxWyhuMHuKEhq63JLi/t7lDsJTA4AHBqpBLAsmWBU5yrZziqzNLOWKox3HLbVpUjlRQ3kAnsxNKxTZ0I1WzdVSGCaWTsAvNVp9aMJ4tCp7bjVGC/vLZSBCvOcnHP51BNd+bCyta5kOAH3H5fwovK5PvX2JTqsl1dIZXWL+Hft4UfSrRtriQ/uZ1nA5wp2n8AawzDLM+UjP4VcH2rCYTBUY3HvTsNNl+O0gkfbcTTRPn7rAD+dOm0sqh+zqZMdy+T+VVPKvbgr50rOF6A9KkWRrd8JP5bDgqTkCi1ivUr+Zc2r5IZe2CKcLtDJvz83uMVpQ6tDN+7vEBHqBmpP7Ms7wlraQf59qEFigmqxqdr20bEdwcU46jZPy1q6k9drA0XWgPGCUKt6VntpsqHOw59uad2SaCXNgQ2PMUEfdK5B/KpE1OONUt1PmQnk7h8yn0rGeKVW+ZSfwxV7TzazEpcw4OOq8Ee9F2BbvtLdozNGp2nkNWO0s9s+D1HcV0JSTTwJLdmliI+6xypFAOn6mu0J5cvpjOKGMzrXWrkKPmDIv8LVcTWLSbieHafVeap32gvCkbIPlwQW65NZb2UsbH1FFhczR06JYTKRBcJ838LcUkURfNlJgnrGw9K5y3Zkl2yJlTxz2res7Xc3mWku2RRgo1Jysy0rrQZc3wKgREgLn6VTUNIS75x6t3oijMp3N90UyaXe2xOFpkXH21uLu42vIIoV5Zzxj2qf7XFbOwtAJX6AgfL/iagEUt3sRVxDH91f5k+pNXhBBYRh5CNx7dzRykON9yqY5JpPOvJCz+/YVFNdrECIwCfWmzTy3Ep8pSKhhtZLq5EMQy+CTzwAOpp3K2IyrTEszcmrWk3sOnXH7+2jmU8bioLr9Kt+ZYRae0DqWcfc2j5mPqfQVTisxt82XKjqc1K1I+Lcs313NqkuFUxWwOFT19z/hURuI7JSsaq0nv2qOa5ZFxFlPTHeqZR0dWOBuPDE8VWw1oXktN7+bfShAedmcu3+FWTfQQgLbW4ZhwC3PH0qKytbRp/Jup2DlScA4XI9+9MVPMmKWrHYP+WgG3NTza2Q1LXQWe4vrghMMvsvy1DLbC3QNcNuY/wAAP8zVyeeOyj2Kd0vqecVFaWNxcy+bNle43CqGRQxQxnzbhwrdVhCkk+5/wq9HqN7I2LWEL6kj+nSpDBZ23MzhmPJzzTJdXRAVhiB9CeKmwuRPVh9immPm3cwbuc9B/So3mt4MeSAeOSwqGIXOp3IXfhScbj91au39tBZ2hjFuQ3XzW5Leo9PWk32HdLRGRd3skhPzHHSr1lpkF5EsttNJuA+YHGQazDEztiMFhjGat2Wn3Ct8rFC3XtxQ1cl3ZbmgewOHuwp/u4yfyBpqSXdwgI2kdcEEVKLW1tcvM+XPryTUUupuxMduoQetNK25auhzXdzCD5sMR5xgf4Uy3vlLPIbIv6kdBUL2+8FmuULfU1XNo28BJQSfRsUwcmaZ1Q+XlbRtue44/lVCbUnP3VEa+iilGnXOB8zFf944o/sidifl/M5osw52U5L2V+rMR9aWDypTiSR1/CppLCWFivlgkjOKgiidm2rH5jemMiiwrs1YdIilA8qdHZh0fjH+NR3FreWzfd2gcAgf1oht5IT5lxMEH90VZi1gwv5TusyehGcUirFeHUtQhXG+TaP+BCpP7ccg+bHE31TFWoxa3hdgyxsT8u2qV7ZNE2NokzyD1pJhYkGqWsv34QP91qkhW0nkGyUxn/b/AMayDZJIgKttkzgqwwB+NQmCaKT75jx3zVXZJ1nlS2iHayTxfxKD09x71TurJZFFzYPtI5yOCPrWNb3YjlG8iT1JXFaC3UlqVmjQMh6kdD9RSKWpX+33lq21pHUZ5B5BqzHq0bri4t1YH+JeDV3/AELVlAUCOQ9j0z7VnahoNxbx+ZGS0Z7DtTXkJlz/AECZAVk2dvnFKscsEglhdXK9dpzkVz3lzw8MGx6VZtJZCT5bFG9aHqhxdmWbqXAEcQJ7HHc1LaWWBvuCFXqcmoIpUtwG+/IfyX/E1ZaCeWJprnMUajPzDBPsB6+lNENj5tSEQ2W6gY/iqtFbS3T75mIHcnrUttCZG37fLi7DOSfqaS/ugimCPj1P9KBkE7KD5MI2qDj61JHM6oLezJQHlpOjOf6D2pbWzLqGkOxTySfSia6jhYLbgMQMZI6H29aLdxbjo4YbYGSRg0g55PJqrNdmUncvyj7o7Zo2GZjLcNnPNLbWxvrjYpEcS9T2H/16TlZBtqNsreW7kZgQqIOWboPaiaCWNQ0igrjh15U/jWhJdpbH7PCoKKNoRTn8zUcdoFh/0iQqqnO3dSV2RFtlWztpZl2ciLOTU9zdR2aGGAgv3b0pkt3JM4t7NDzwMdTVB4nVysgZWB5BGDVbFXLNoshlDrGXkPQt0H51JPdTbmSZmDdAq+v+FJFqDLEY/IR5sbVc9h9KbtEIMs7bpG9epqUm9wTYgTCl5eB2BOaiXEzgyFki/wBgZJ+lPRGunDzOI48/5wK0oJraBSYoWlKjk9QP6CmygSe6e3FvaQCOEY6jOT6/WgafPLJvuZC/P8RzTn1GaSPER2tnnjjFVJtR2AoqhyRg/MRQopBp0LzSWliV3NyePlGcVBc3ryEtbK+1ELMxGOO5+lZkck/m7kUEnpkZH4VKfOd2Ex5bg7mCgj3xQK7Ks07sxG7NCruQn5g3b0qeaKFAMSxk9xGDx+NHmxKVCZ68luTiiwiBBIWC5Jc1auYYIYQHdmm9B2+tR+d5JZkH7xv4j2H+NMSIy5zyTQMSK4lT7jso+tOVmzkOw/Gmm3kHAphVl780D2LKYB3vMcfxLnGR9f8A61EmokDy4VESegqrwIyWLF+w7VGVLn5RmgXN2JHm3PyxYUK4+4B1PSpILGaXJ24A6k8CrQitrZT5kpY+icA/j1oDV7lXBjIwHQ1ag1GSLGZCwHOD3phvv4YVWNfXGTVa485HBmU89Peiw7mvDcadN80odJB83JyM1HPF5rboSgQ8dc4+tZO1JBkcVJ5U8gKIGckc89qAuXVisYZStxIxYj+HBUU0SCB8owkhbr/9cVQFpcL/AMsmH/AcVLFDcx/8snYf7uaLCT1LVxAYts9q2UPPHap7bXJLcKjv5kf91hxVeKRrZjlMbhyrDGabdWqyJ5sPKnqPSkaM1vt2n3S8qYm9vmFSLY2758iWNiwwQDiuVMLYLAcDr7UscsqH5JDx6mnqZ3NzSb2zsz/pFufN7S/e/Tt+FT3E76ncg/N5CE7Qe59TVRYBPOSCGReAVHBq3O5tIMpjOcdelSoK9xKKvcjvbr7LGIkI8w9fas+IIrLJLhuc7T3+tQuWdi2ck88961bVdNjt/NaZnnXnawwW9gP607jbIbiWWY7pgVU9AB+lEUCqu5+BS+Z50/mTtj0UdAKL+dXKwQ4wOSafqC8yrNKZXwowOgAq9BZ3FxEqkCKEdAOB+PrUdsYIMbUM83YAcD8Klne8ucJJKqg8iMdvyosBJmwsBhWE0g7DoKzLmYzSliNuT0HNTyxxWqZOHk9+1RwEodyoGmPTIzs/D1/lQBLbxixmMtyAo2/Kucmlmun1FVj8pEjQkmUj5sfWo0hQTE3Byerc5IpLkySEiMqIR0K9D/jQTy63GvLFb5EKgn+9VVg8p3sc1LHHmWLMZdXbHpu9cGrN+tt5gitiZWUY3+v196LhfoLp9zaxun2mIEp3+9n8KdPO99IzyYig/ujgH61WKxQFQ4LP/FznFQ3EwkXaCeuadluBJPdjHlwYC9z61DG6Jzt3N71ABk1sTW+mWlqSsrXE5HA38Z/D0pN6ivYprNM5AU7R1+lV3ZmcjduPqKfJJsTapyT1NRIWGcCmO5IqZ5anmcBcIoU9yKi2Ox55H1xUixGaXA2jPp0FAXICS3WpYy52rGDu7nPWiRFjZR1HWgz7V2oMZpATm5eBh84Y9x2ponjmcB1WMHqw4xVZeWO6nCBz83Cr6txRYd2SMAQWCHZ2z3FKlzsGERQaaTGDl2aRvyFJ5vZVVB7c0AhzyzzYDkhe2f8ACoPLyx3OOPWp48FsgMW9aeIpM4SIn8MUBuQBVXpgn6mpbyT7QVKq2duCDTt75wyDjg4IqaWR0tw6AruGRjHFMCgquoPUVLFJtXliGFPivrnP+tDZP3WGatTT7VDTQQyZ/wBnaaAIIL66ZtonZR9TTH1K7Vseexx71ae3tWQPteIH+JG3D8utVvsKyHNvcxSH0J2n9aAGNeyzgLPKSB0zzipA7RrgMcHvUMtpLEwM8TqM8nH9aWB1A2E5U9Papeg0+jLBhR4hKj+xJOOfpU9vp1k6BmvUV+6leKpCzmY5iXcCcEDnH1qOaKZHwFYGnuPY3nBtocKhL4zjpismeaSd90hJxwBUpu5peC5J7/SnRwlUa5JARCAO+W7UNgxjQyRRhmQjtzTEG3LEZP6VbUS3befOcnGPwquz4TBHJ5AosJXGzSsflIwCAcdaLbyGdzcyOgx8oVc5Pue1T6fbR3Tt50vl5IA4zk/4VNf6W9mwBdWUttHY5pNk3WxaNzFbQrHYqnmsfldOw9Se9MVUsbfc2Cx/WnWlqtugdxzjms2/u2uZif4RwBSSsNLlIy/myl5D3zVg+YYi0Y2KAcueM/j/AIU6xSwORdM5ZhgEceWfXHerLFr10jLfuIeB2zjvQn0Fe7KtrZBx5sp/dj1702Vknk5ylvH1x1PsPeprufzCIIuFHFNSSOAqEXzXA4B6VRTGKs00Cxu3kQIM7Rk59eabLdqhJhTBIxvIxn6UrzTyOSzKCOp64FU7iUyPjcWPTmnsKwsME17LsiBPq3Zc9zU+pLbtMsdnGoiiXbvHWQ9yaZbwkrtdmCMeVHf61b8hYlBHQ0hGdHbsW5BqfySYdrcEetWGXaOD9KRhlTnoaYGZJA6kkDIFMw4XOCBnH1rSaPI5+lQSW/JO7GOaBWKpUAcnLUsZXByDu7HOMUskTBsGgDYQVbLUAMZTn1qeNNnzE7R6nv8AhTAxJ4p67QcuSf60XHYA+0ny48t/ebml8uZv3jZPuaU3IUfu0C/SmvNMVDbjjtzSGOigRpD5jYA5Jzipw1pEOm8+1UN245ZjT1ZF7Zphcvm+WNf3cQH61Xe8uJTzIVX0UYpqlX/h6UpKgdMfhQBXKsST1qcyM1usRA+Xvmm71z1qUNGpUyr8h64pAV4wFdSwxjqfWpbiVZCoU5FXlg0+Yfu5SPqpFJJo7bC0bBgO4qrCK2RHZ56s1UR/eByc9KtS2syLtPKiq5Vlx6Ckxk8F7LD9yRlH90nIpZbqOYnzLeMt/eX5TUcaeZ0XJprRA9KVwJUmK42Ow/HBp41a5iONwb/eGapkFaQ5IxwaB3ZplVQ7UOf60+FHmADn92mcDtSW0Xmb2Y4A6n0p084x5VuMJ0yO9NIdxtzd5XyouF9arhXkZUXLO5wBU62mxPMkYEDoPWtHRbaIrPfXAbbHwm3sfWpbFZkptpLG1+WZVUDrtwSe9NRZp5hPcnLAYA9KazteS75mwifdQ9qZc3qoCI2xjqe/4UJdWTGNiLU73KmFD8ufmPv6VCNNmaFXBXcRkxnggVFbr9qvQ8i5jB3SegHvWq7i7ldYclOm7GNwpO99AbbdkZ1tavK3IAx+lWLm5W3i8mL8T60+4nS2QwwsCx+81R22mSXdrLdNIIwnKlhw3rzVMbdiCyWGZj503l/7Pc/jVu5kiBNvYfKhGJH9fbNZ8Vq0j56Lmprl1gXyk+93NLl6itd3ZBO+MQxcD2qRLcRKCQCSeTTbGLe7O3JA4FanlAMGP3fSmPchSH5gCOKfKhU/WpjGoJGSCenHSmFQwxwD/KgZW2gkn0FNIUZxzzn6VIQpcgnLDueKQAkkYNAiMxseDxUbxLtyeT1qyw24A6kU1VaRlGeMgGmBTlUKuMZ6VBNb7cFDkHmr11gt5SIAF4J7moCxRSGAP86CSjyDgDmldGVgGq6EjZeOGPNVHGyQg9qAF2hgqohz3p/kylApXAHemrMU+6ADjBoM0kvBJPegZLHYM3J4qb7CiDc7YHvxVQySHhnbHSkVS3JYUDRcEdqvOS30yaY11bqCAjmovKyACeKPJGaLjIpZUkI2RhQKlncPEpA4A2/jUkESJMjOoKg5ORkVMbB2+6Qy4yMjFCYrEERRbfnHPJplvO6PkTMmT1FSvYOUJAIb+761UMckZOQR9aANOTUjG+yQJccdSMfrTvNsLkEcxsex5FY7E5HbinowOA3Wi4LU0ZNPZEMkMoKeoORVN4rgMW2hh7CnxTS25+XDD0YZoGoPGTsTGeoPIo0Y3oRELsDMMr39qX7KsoBgcFv7p4NSPdxzA749rHrjoagVCjHB98eopC3LimSUrBECxY9B3qx9nMUvkcFx99h/IVLaSWttAzxylpsdxgk9h9KYXMUJdjl35J+tSmxrVkcxM06W8eFHTJ4AHc1pzTQ/Zo4YeLaMf99msSLDOXc8fzq3Fm5fDOIoVHJ9h6UxuViOe5aR/k+nHaq0wKLhjlj19qnVly0oUrGD8in0qKBDcTlmOFHJJ7UxF2xtmki8vlYgd0h9T/8AWp9zepEnk24wO7DvTWlkaJo4TiOJdzEfz/8ArVCsax25mcEsegoAgEZZ1VmAJ6k9q0BM95DHEFMdrEPljJzk+pqlaJ5jPLIcKOM0+a6Zv3VvkDp9aduotyWe5jgj2Rcv0z2FOsrS3ltZJrwsgf8A1cmTxj275rNZP3gQnvyRWmWaUK0o8uGMYWMdBUSu9EJ3Yy0iCzKADt61oKVUEA59vSqSBGQzIdpY4A6k1biciPEnykdzxVJDGspzgtke9RSARkhSfUY6ip9/yfvEG08kg02UI6jjcB39KTGiDG7qMH1qVRx0wVPNMOY2XJKjpUpRkCSfNn16ikMRomdMhePTNVJGZZygU54bAFXmmOCowO/HSoiof5sgc554xTTsJq5VLKWL++Cfeq9yyMSverUnAZd3RtwwKz2Rnn65JqkyWJF8rdyOn0p08Zcuu3kHgikjKqHDZ+bp7VKJSm1z34amIpKAmQwJNPh3All24xzk1LPFuYyDHJ6VAEO8Lnr1pASeTuzmVAPrS/Zj2lT86ilXDkLkgHgimY575oAt+TsXLTKB6g5qJwV5Eyn0poHGSCB9KUFB1P6UDG+Y4P3jWhBqU58sRrHHsXBHXPvVTbGzLhgd3p2qc6eeqSBvQihDLw1hSMXNujHP3lODUu+xuVwshjY/wuMisaS2mjbJBOKWS5BhCFCrA5p6oafc0p9J3IGjVSufvIc8VkzWzROVw2PpinxX00L7o3I9Oa0odWimAS4hB7ZAxSDRmdB8y4bk02WDuBWrJbWUvzwTLG3oxxVWeF05wHX+8tS12LTT0ZlspU1LEDMpQEblGR71PJEG7c1XaJo3BXKsKLkuNjUW323bq3IjOD26VDeSGWXavQVYlPkQ8nLvyapIWX58A7vWgYLGw2n7yjnHrV+W6We1jt4ohEP4yO+P6UwglPmTbxxUMuIUAH3j3oXciyZFdOMiNeAKvaZp899GfJwsSdWPc+1Z0cZkJY1bt5Lm0I+zTsmT0B4z9KHqN36EkqbT9mVcCNtznuT6VVu5zI4T+FRirE8jRli5zI3zMfUmqCgNIvmZCE8kDJxTEtEW7S1nurWV1dUt4Buck4J701T5UO/AUt0HpVmVYBCkVpKzK2TIen4EVSupMnaOAOKNQXckswu5pX5AqZibmKWR2KqgGxR3JOPyp9pZkWT3M6kRDhE6M5PT8KgDMlqUIwd2fwA7/iTQK9y5pzBoimfutjjrirciFx1Xr6VkWE4gnJY/KeD3reQDHbnqevNGw9yuylY9vzH1I7VGr4G3t0yverBB+YDOD79aiIAUqQMfSkxjAoJJDk/XnFPZTsBz8p7qeKdGhKfKVB9AKdgsmABn2pFFfYqqSBuBHBzTAGx0yMd+9SHj+E57ACo5FZMfe+lICF9xGDzjsKryqQcn9fSrJw3qR3PSmOFK4flR09WpklJlBDbuvbFEbKuUkx83Q1O6qpbGM9cGo3g3/XG4Y5q0yWh6bkwSMZH5VWJCE4x7VMZGEZzwcYzULLhcgUxDmdQuWXn2GKaZo9mFQZ9euahYs33jn2FOj+Y4C80hkq3BRcKhP1qPLEgeWMZ9Km2ooG9se3SnLsfhDlvak2UoiXk6zkGK3WIBdpx3+tRI6CPByGrXexgUhGdN2AeDxUU2j5GUzz0I5FNA0V7B5pXCBwAc/KwyKfLt3MlxFjb954+QPwqL7LdWsm6P5selV5Lm4DyE8b12sMdRTuySR7JJAWt5FcegPNRJGyMUcYPvTrdkkYDJR/UHFWLgyYOYg+O/eldPcZSljI6ZOOTjtTA0sfKsRT/Nw+5WKt/dbkVKJEkGGUKT6UPQFqOgd2XzXYD696vSW+9AwG5CMhhWVLGQvykgVe06+dI9jYO3qD3HpQik+jC6Yyz7cYBP04p0SBnJY4SMZP8ASkjiYL5shOSOKdEGnAjJxEDub3NTuJ7AkoD73BIPWq0rtM3+eKlupfMbZGMIOlJBA8k6QqMuxAFMWxf05YobctIQC57+g6UfaTOQ7keVHnbwBmluIQkpgO07MB3HP4CqNzKSfJQYVT0oS6sSvuNmInnVIyWLNgY75q1d2EtnHmQIR0UDvT9BhT7S93M2yO2G7PvTp7hr6driQkRLnYG7Cluwu7lWUeRCo6E1UCF8tUk8rXMwCjqdqir8loEkWDyx5iABvXPvQ9xt9Aa6mltkjlwWJ3cDFUbhuCRnmp73G9YovmZckmq0h2FV6nHzfWnawdCJX6nvW5YTYjWOXlgAATWQsankHpVy5fy0XYcMfmP1oBI2SPl9aZgFccHPtVCy1NsH7QMgDIKjpWiJopVOyUbvrzSHcYQASMgAdhTHbYc8E08Y2lhgEDFV5FEgCBhgHse9FguTIOScZOPvdBVW5X5g7Hk/3TUyO4LRqAWHUjnFJNHtYMrbgOvHWk0O5VRXwSCOvPPWkKoo+bGeo45zU38Jx8o7/wD16qO2JfvEe3ehCY8wkbWI6nselRvE5UsChCnqoxmpXmlCqBJHsz1apFeJ1xPjb22jmnYVyk0O9yucNjsKYQqjawJxVxkjXc6Mw9v/AK1V5ZYG+ZuGQ4wKtCIUuIVJ+QmpvPQQ+YyqQeAoPzZrPkPzEjmljcDqppDuWXuZX/hGPfmmRSSRsWUqCRj7tShwU4FEXkyTASNs4JNK9x2KpRgflY8dqet1LF9xmU+xrRaOJgB5qNjsxpP7OSRSynH05qrCH29/O9sXkWKRV454ak86zuQA+VP+1zVOaxmhB2kkd8VDDI8LAnnHTvS1QF+XSgRvgcN3GOacNyDEy89MimOZUUSRqqk8/JxVY6hNllmIK467cmldMbViV7IzHeFLLnnaOaqybraUqV6cbT6e9WbO7KtkNhegXvWlf6cLiPzYSrNjqDnNJaA9djPs386HZOFWPJAwOR/9aqd7byWsxxxnuO9CyNb7k6f0q5A63dv9nmYBx/q29vSqAnvGBYRJ0/pULuzYgiBJzg470wyEl2wMnpWhbWr2tmZwQJnO0qeCoPp9ai9kEnqVIVC27sF+bpuqxp5aIz3Kn97jy4/YnqfwH86ZcssMIjUcnrTIHMcQJ/AfWqDYkupRCFRCS45z71TaPy4d753uaneNxKEdcM/Oc54qG5PmTBB06UXBdySANLCsCkiPO+T3Pb8hTLm4L/uovudOO9PLMwFvboSx64qH5IixXDkcb/f2piC3IguVcKHKdAecntV2SX7JBySbiTkt3qvZ7Y0aeQZx933NE8MrJHcT4BkztX2HegBtq2BPI3LOuwe2ep/IY/GogPNZnPdgKbkhM56mpoRthZv7qk/ieBSAW3kxuGxSMjBI6Y9KeYzJBLO3QEIvux/wFRQI8kT+WpIRSzEdhV/VFFpDbWvQxx7393b/AOtSH0KCfKHxkrxuNTYZRknDvzj0qO0GYmZuIwdx9z2FOidpJw7D5WP8qYh91I8cYjDsMj9aqszLhdxz3+tW9ySzsXPy7Sc+uKr7NzDGAD3JxRYTDzWSLAYgnqasW17IpEaKGGOd3JzVOQ/NtrTsRhPPdVGxcDtz60gWoslykSDzgVJOdopEu7Z5lyCu7njn8zWdITLMzHGSe9CRfxEYUU0BcTUIEbC24ck9T1pl7KbhUOAirkgL3+tVmkRSNgGelIrtIeeBnmncCRI3dS44AGeaFt4mJaSYfhzTpJWYCOMHFNW0I4Ck+9TctIlWO0XrID9aUvZKCVAYD3oTTS33sCnnShg4NFx2ZGXjcBYYASaYNNnkwSoQE9xU8VvLZtvjZc9s1PHq1zHKN6RuvUDpmk79A06lS4sJ7ZTviLr2dapR3ciMfmIAH4111rqdrdACUeU5/haodQ0O3ul3Rja3YrRdrcLX2MJNSJH7xAeMA9KcRb3A4IVjzg8fkaiuNPuLNv3ilox/EO1MZHVOFUg+oquYLFuNZIUPyll9DUc1ulxH5kY6/wCeaoi6ngb5WIX06irthqcgl2BAUYguo6Nik0nqgUujKKxeVLtk4U9T6Vt2l0lkRk/uTwQP50XlstzAzxryOx6isGV5EXYxOBwKafcTVjb1ewWVPtUGGRupFYIZ4W9x0rW0PU/KzbXBJhfof7po1iwCNvj5VuR7UthPXYfYRxbnluGA8sZVO7GtKSaO4SMoTt5PIxWWig4yuas58u392HHsKLdRKOtypcv5kx9M4FWbJYiwe5dQg6J/E1UT8zHNWo7262eT5uUI24IBwKWoSTewpEYkmmRdsfRF9qo7yJC/ftVm5cLGEXGKgtmSOYNKm9fSmN6Kxp29tJp1mb7cvmMuAvpu4GayXBQBPSrs8ltKFNvCUwctmqZ/eTgOQgLYJ7D3oWxC8y1aRNMFLQvJbxH5tvf2qTUZzO0bNjJQtgdsnp+laFxNAsC2dmwMKcbwfvHuf8+tZFxsUMozuUfpTXcvyKqfOQvYVZf5bNjnliB/Wqy/Kh9TxU8/FtGuOeSfegQltcTQRusbBQ/XvmnXLy3UoEjFpDgsfU0yLBYsAVQDOCc1PGBDE07YLE8e9IdiO4cRItunbqfemlwF44QDGaYqiWRiSSf50bS7/IOPugCmSxYSXDMxwgpyyBiW6Y4+lJJjCxKcKOpx3p1nAZDzwueSaYhyQD74BOOM1cuXEFmIwfekRkllCL91Dn61HdFXk2nJAH5VD1Za0RVgXIy3c066lVlWOLPHX0NP4SLI4PaoLeI3FyF/GqEMjgZpQpQk1OLXYCZTtXOcVrq9vp8f3d85GSPr05rGvZprqclwfZVFTqx2SLdrEmPMbAUcCmy3wWbyx9w9hVZZXePYqn6+lRNGC3BLN6ijlHzdi9JNcYeTjHXFVDfykY7/AKU4WzjPmPt/4FURgh3Y87Bq+UXMxZJ5JRy2MelIglVN5UlfWo5B5LYV/mHBGK0I7kNEu6HnHJU4/ShIV7lOS5YcqRkjFWbDV7y3wqlWT+6wqKZLeY5Rgr91bioooWimUMcKT160SBbnRrrNpPCVuI3iOOe9U7m3jMYktZBJH1wDyKrSW+5BzzVGWKWFt0ZKn2rJamrutR8sG7nrmlswtvN84+VuAferGlXG8mOfbtY4z0Oabqdm0B46dRVrQnfVEx1EW047qflb6VFq1kpUXEJ3Rvzmskliec1s6TchY/slx/q5Puk9j6U33EnfRmTbgb8N0FdDYzrdW7WkpG5c7TWRfWr2l0VH4e4prSPDMJEOD1o3Fax0kkSQ6db2yOGLjcwHr3rOu2w2OemMVbiKu8k/Pl9FB7Cs8gyyO3UKM1KVkC0Luh2UV3JN9oUsigAYOMGo544VvZBajMcXAPXce5qazmFrpVxJjLSPsQe+P/r1VaVrWEIhxvHOeaFHW9xJ6lOU7n9ee3rWg+lPFbG4kkCoBn5kIOfTFZ8OfOjYKWO4NtAznHNbV3qU9/5du6GML80in17Ua3sDeplkCG2LH7z1BFbySqzIjMo6kc4qa4JmkIH3V7+1XLeURaUscYXzJ5GBx12g05PsBVTEEG/HPQZ9arvGyxMz9Wwfz5p962H8sHhBimTOXhXJyT/QYqgGQRiR1FS3rK8ihDxjFRjMbHB7VOsUIsmeQ/v2ZfLGei96VwGIAYQOhLY/Ki7cNIIs4VOKfbgOUX1k/pVOUHzT65oDoSkCOMBfvP1PtT4f3cZdj7Co5DzHxj5adOp85IeOMCmBNYu5c+X97PPy5FS3kiwxiBOXPLGpY9trBkYBPFZ75aR2j5GetICW0cxoxHLscCnuyxjygcluSfWiJRBAZG+8eFqosm+bcaQ9kWZQSNvbNWbCL7PlyMM1QKmxPNkyM9KSGZmaQLyGP4Ck9gW4+8nee7CrjCnP4087Xh81lIUYBprxCNdvG5jVZ5S8yxA/KDjFOIPQjllkEoAxtDZ9Qef1qNpDJI3RQSTgdKuXdo6YfaNmOueKqxIHmCnGKpkjWhdjuX5s9881G0ZUHIwetX5mLTGOAYReN5FVJoXSba5yT3FMLEsMS3JzI43HqWPJp8ltLByhyPQ1YeygWxHlyKz5y3y8r+NUmkljbhsr6A8UJjasVmVt/PBp8crocbsjuKkMokQeYACM9KjVV3AepxSEXrXUowdk6lewZf6iteaz2x5K5RuhrBmsyucDp6/rWlpWsFF8i8O+IcZPUVLXU0jLozMuENtcN8oZT29av2N4t5CbWb7yj5CfT0q1qtirgSQsHjboRWCqtBcKQSCD1ouGzuF5B5UrAdM1IDmFTnp09qvXYW7tPORfnX7+O1USAFYc9KAtqaEcg1C38tyPOTp71RuExuUj5lqsJGicOpIIq0sn2lyerOOfrTFe5q3T+RbLEMA45qFE8uyd8cucH2FLOfOkZj91Rn+gFPum22Ma985oEGd9raw87Rukb8Tx/Kqcmbm42rwP5CrEjrFHwQfk2j34xmooU8tyW6gZI/pQgY+zmFvfSSqMeUrbR74wP506RjDAckmSTkmqsA3TfU5NW0UyeZdtjZH8qDPVj0/LrR5iIwgjs2J4ZyB/WlgYJCZmH3F2qP8AP1ovMpDEnbGfxpFjMpitlOBjLt6U9gKxRpEeY9M/rTlXztqLzgHH860J7Vo7aRnwqnJC+g7VmxsUkBHG2lcGhJUA8snOCopFwzYUd+O9SzKPssZ9OPyplsf3y/WgCS2IDA/3XFRzqVuiExnJp2dvnL3BB/Wkuf3c4dCezA/WgCPg9eoqUoFnU7ctnOaJItqRO3O7qKjmkZcAZ25piLF8rg7QeD+lILaWHZ5i4V+QfWn3DiSFWHpmrDXq3NtArIVeM4z6jFSUtypdOksixKfu9TRHbJ56hefWq0zFLgsvWrtq5KvIQAQKA3Y26JnmEUecL6VLEqWybutLZIGVWU4Ykkn6VXvZGErR9wcZpblXtqNaXzpWyeO5pCkbT/uVYqoz83U+tRIrBCMcZzTVLMTtHAGaozbLDsGjeRh907VWqzBkPmKSp9jU6DfGAwOAx/OpXt441DSlsfTimAlk6hCzsAR0yagu23yny+fcc1ZRYGUeXEzCkluPKAUW+3PvQV0I7diIWSWNip9OPwPtVKUFT93GK0ZWmEe4YHqMVnyTM2Rt6nNMkiVyGGOtKqs0gUDBJoABboc1eMJVo5E6ng5pASJIEiWKU+2/61QuExIdv6d6WabdkFcN3ozlcE5PY02MsaffPChhkJMLf+O1YuIUcCaM5GeazlUAH1p0dy8L9cg8GpsO+hZncwBgCQrjnFQK4kK7fTBFTznzYAwHGOKhsEaRzEqKxByMnFJDe5DKhA6UWj7J1J6Zq9LEJEbapDdMVQVCtwFHrVNWJOjRIk0jJ/100oP0UVDqA2rEnotJFl5ETcWUfpSX5DXG0dFwv5VOyGGnW6Xl8kczhI0GW3HHTtSTkB7iRQNpY4A6egqIKmcYqSZC0Q29M0ILFNSQDjjPFacsii0jtoFATcNx6lj1zVCOMtwFLE+gzVqCIpNyjKyjJBGKN2KxHqBBkUDnaAD9e9Otcxwi5DoZHk27T1AFQ3BLzADkls4pzQsm4yIUIXIzT3YbEd3PNcTbGfKg8AdKhBwpB5JqSD77MRnaM0bT1C8MSRQBIObRAejMarxHZKCc4Bqd1KQRNn7+44+nFJGjeR5owQWK/Q9aRQbcAP035pZASFH97C06YhJ1TqEUA/X/ACaS2UyzIOeOarqSFyxaWOJcHHAqCQZODzjipwQ13JJ/CgLVBBmWZQfXNMRYKgIYz/D1pyRBYzIB6VXWTM0gOOTVu9byraJR1xmpGinOoMuT1PSprX7simoFWSRWk2nauAT9adby7JCM4NIaZasGGHXuDVKbKT+vPfvWn5Hk28T9GfrWdcgF/epW5T2JpWEdqsefmY9PQUkdn84PYDJxVWZi7ZPUVZtbsxxOp7/rWhHUrYdpGAJHJNX4szW4MjFjjHNV4XVkcYG7aat2w/cgCgEh1oAkXAzhytRXoDxtjjaantuHkHPXNF2uYfwpF9BgCvaqxxnv71mTKI7hTgEbsmtO2O61K46Vn3gOTTWxLFvVjXUZRtCKSCAowB9KabwY2KuVXoaZegyssvbaAans4GkMUYjAJ6N6nrTbsJK5QlbcxPrTmBWMHnpWnqOnFLpSMbZMY4x+fvmor2AR2ykD0pLULWKlvE8jKODmi5gMbc9K07YwxQI+V3ZGcdx3pLp1iuFUqrIfUdRTtoAv2bybOAnneueKr2WxNQCt8qvxn0NX7XEsLwAYVc7M9qyrv92c9GByDU7FW0uaE6tG8y4IPUGsVnIlBJPWuhhcXUAkBy+Oa5+5XEjfWqYmdTc+Ul4/lKoEYwcDHPesuVtzk85q2g227MT16mqRwWODkZ61mlZWAuuZkso9ykRuAAeMGoZiVgKnqxAxVieTzILOAAAKm4471Unc+dkc88UJWBbFzQmK3rKDjch/SgyNJJc3DNkk4/oKrWz+TcNuzkRsB9cU+5Pk28ceOSMmjl1uJble3y19FjBPmL97p1qS/maV5XZs7mIHp1PT2qGElHjYcN1FJKMQRr3xVJdQZNFGgsVf+J94P4EYqfyx/Z9o3G4F8/QvVSI4jZWOABkD3NXYsvbwJ/0xfH1D5/oaTKRmzZDspzwTx6Vcgj/0aNeu6U5HpgVFdhVuQ5zjg/Wnwzs7SSsAAoJAHqaLCvYgdwZp5Pl64wf6flUtkdqySk8BeKpgKcknmr0RCWbg9+lUhFKYsoO0kbutPsxtDuewpk/AQjqRUg+WzY9yaBDYYwZVLevAqbVH/ehfQCorZiGBI6YxTr7L3R8zhvT2pDIw5jTAJ2nqO1QxYe4UepqZkZoz0OOSKk0qIS3qgY45oYF3WJjGsUUfLDrWdcJtUPnO6rd9In2+ZSDjsT2NV7gZtkI5KnNKKHIgSL90SetO8vc6oqncP1p4dZEIHBxSytxHPGfmxg/WqEh0Nq8b7mUgEEc1Zszm3WoRqcj7Y3xgkZwKlsxhnT0Y0IrS+hLBxcsPVakuQWjIqJcrerjuDViUbuPal1LWxUsGByp4Heqt7HhsVYjHlTqOxGc/j/8AXpt4MjPWmZlUEG2XcMrjBqW1Qqhlju0R4yDGp6moCM2j4/haoY7clGcgECkxXN66uY7y08xSFk/jQfwt6j2qpLC/9lq1y+1m5RRyWHqfQVlGQocLxVgXQbauCSFwc0bDcrkDvhVTaQy9ferFzJ5kSNnJx+VV2+dyxpysGXZ3piRoWNyoZFJHWo9XhKSt6dqZHAscZbqfWp9TkMscbHHKiobuaW0G6LcYUwnuetVdRh2XEgxgZyKbYho5A3TJxWhqyb/LlHRlwasjof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data:image/jpeg;base64,/9j/4AAQSkZJRgABAQEAAAAAAAD/2wBDABALDA4MChAODQ4SERATGCgaGBYWGDEjJR0oOjM9PDkzODdASFxOQERXRTc4UG1RV19iZ2hnPk1xeXBkeFxlZ2P/2wBDARESEhgVGC8aGi9jQjhCY2NjY2NjY2NjY2NjY2NjY2NjY2NjY2NjY2NjY2NjY2NjY2NjY2NjY2NjY2NjY2NjY2P/wAARCAFAAJ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iiigAooooAKKKKACiiigAooooAKKKKACiiigAooooAKKKKACiiigAooooAKKKKACiiigAooooAKKKKACiiigAooooAKKKKACiiigAooooAKKKKACiiigAooooAKKKKACiiigAooooAKKKKACiiigAooooAKKKKACiiigAooooAKKKKACiiigAooooAKKKKACiiigAooooAKKKKACiiigAooooAKKKKACiiigAooooAKKKKACiiigAooooAKKKKACiiigAooooAXa390/lRsb+6fyrSiKyMuUUAKBtGe1TzMdxKoFQjK45FAGOYpAASjDPTI60ohlbpG5+imt+0vBsMU0cTx/wAQkJB+qkDg10Gm2umNbyFLpmLcrwQR7Zxg0aiucAYZQcGNxn/ZNHky/wDPN/8Avk12l3pih2dbzDAcBwOPyNQJp8jBhFLvBHVSc5oGciUYdVI/Cl8qQru8tseuK6Ca1mWM77dgwGMnk0kBBjKASYHbHJ/GgDn/AC3xnY2PXFHluADsbnpxXQSLLMflWRcDIATgUWvmOxEmWUDOW42n8aBXMDypP+ebflSeVJjOxseuK6G4+faVywH5U62tZ33MI12kfxtwPwpBc5zy5M42Nn6UeW/9xvyrqPIs4l2yXaCTOWI5x7VBLJZIpKmafHoNophc57y3/uN+VKYpAcGNs/Suje/+0wpGn7vYDiMKB+RobLoNrqDjv1pN2Gc35cn9xvyo8qT+435V0UKoAxkQMScHAxtP0pSyJu3DHTaM9R9aLgc4UcHBVgfpRXRGVpCW3sM9i6j9KKAKMKnbGZUI4wGHb/GpCGQgKVaMjseKnWfzLZIwNw2gYB6VEkUzyHYrHb1Kj+dICHozKsY56EHirFtau1wnzFEzywOMCkkDE5cE+m7tUmR5u3D4xgAN1qgNGCwgmY7GQgKSEkJ3N7mrD28IjAjg2SleGViNv5Hms6zljgPmRsfMBwAOtWzqSRI+cCZvvHqRUO/QtWFc3EOxTM+SOeckfnVU6lcgkiRCo4O5Bn8qhurlJCZFYFm7f/XqC3Xd92Rcg/dNNbai3dkXbi6vY4UnE4KydMIPy9qihvZmUhxGV/iOziprfzI4jvAYHIKnkGmSxq0IjjwgHt0pcxbou1wN27kCJYlH9+MN/U1SmaSViJCzbR0Jyak+WK4EKS4QkDcK3ZtIgW3EaTctyZGHJ9qOaxlynOqg2dBtPXnkVYBWZ22ElgMbeMGo7uFoLloid2O9QGaVVPz/AIDv+FVuItqgYFE2nscCkSRGwlwMD/np1x9apo7RkNt3Z71MXYMNmVI4yDRYZJMS5DlgVGFBHeo2Bj5wOTwSKc0sXVtzY6sO59s08RrNpr3Lu24PtG48GmIiaKLcd9yd3fC8UU1WO0fMOncUUte4yta7mlRcn8TxiujtpY4LLbDhivU56mufiWJgS7FcJxgc5qaCd47Nl2k/NgHNKcOYqMrGx5ltPvNyF2YxwM4/KsjcnnOqyBlU/IcYyKXzCrtFjOcD26VGq/NnHA64Hamo8pLlcGJXJjzu/UVoS6SJEWWGXAYDOeef8KuXdtDDaQSWxw6DdubqR6Gok1CMxhRw3901nzuWsR2S3MeaPZctFuHy9Cav6fpzzfOQW9x2p0tiJn3qwVnP4Vd0e7gsyIJQ0OWJ83GQfwqas5cnuasy52neKLC2TBeRwR1qstqzy4HCA80+8uJtY/d2VswRGG51Y5I9SBVk6de6MJLhgJYUwMEkZB9Kyhz213O726ktilc6XHHPHJJIoRpQDxjANdI2l4AMQ3HsTzn6GuWYXGsTgBNqICVjB5P0zU73t/p6x2/mvbRCQbGX+Ed/qKpxk7a6nPzxTsF1O12z/aIIolVioJTD8eprJlSNpfLUkAfhmu0bSreZRPMwnZxnzN2N3vxXOa1ZR2TiSORjuPGRnFXTqxlohOL3Mt7baR/I00MuM7RkcdaCyglxuJHQmpIRGsTBwCWGc98e1bkkDMFJODx0z0q+fk0KAHne+4gk81mTDax5HNbt5bRx2FlGzNkxlsD1oAoCGNhlllB/2MY/CigMWGQqY+n/ANeii4FKPbtAOBx3OT+FLI6kZ/QnimxnKqMAnbjjr7Ux2AHTkcGmBO5DSsR1OOvapbWPzZgvmgYOQD/F7VAW+V+eBjt7U+2ee3PmxRuVHG7HFKWwI6A2sDLLsXHmDbsBOB7gVio0qT77dC+MjBBOQPWpLvU5ZoTHEHi4+YnqfxrS8PvbRW7Mm7eOHDsCM+ornV4RbZfKpOxVj1RCpLowb2GRVeTfJKZY9xRem6nX8yXWogwKUSRsZ7E9M/Sty10uBrSGCRgkqyEyODk49qbnGCuyVHXQ19E0u3tdPju2cpcNGSzLxkH1FV9b16K4hFlbMJBNgO+D074rF1doraTyoWlW36Luctk1m20c13cMLQHIX+I9KI2a5hvQstfzW995sWAANoBGQR2Aoma41O9j8z7wxuVeij61qaPo1u9m89w5M3IG04K49KxLa4eGeRLXcuc7vMPHHr701JSb5d0S4K/Mzfln8pFSBgiDjBbgVl6nJLwsqja/GSSarpDf3trJcKoMO7BJbAB+hqosnmALIWK7hn5v5U4xSKbbBoAHALAgjjP8qezMqBXA27eO5rcudJgGnqYo38xFJGOd2fX3rnHZ0Zw64YDpThNTWgpRcdyFk/eRgKcMRjNbWsSCC6jjY7QsS54z71SkIeezi2BCqAk56nrRrE7XN/KW7YGT6DitNxCILiRA8FvujP3SR/8AXorX0+9toLGGL7QgKryOnNFczqyT2Iu+xzauwQKBtJA9qGTg5cf40RYKAN2wfrTmA+84O4nIrpLFEZkk2qCX4AUd66jR7G6sLR/tMWA53Yznb9a5qCaa3v1uEAzGQQD7etdtYXpvdNW5eIAuSNu7IGO9c+IqSjstCo26mXqskS2ThiEYfdwBnNc7HFLMkjKfmXsK6m7ij1GSONGQAH5nUZyKzp7FdPvDGF5I4dehFTCqrW6mdSXKtDLliljRGY5BAPvn0rbs9VglzvzEwXJYjioDGZRtCh2zwvc10kel6VFASIBEzgZy2ayrV4xSUkFKTktTktRmtrpvMSd2wMHK8D6Vq6PBGbFJbYGMsPmL/wAWKNQ0iF7hGiCRx8AKorLkjntJmhWSRIXJIUMcCtFJVIpRNnFrVmlf36xWkse3GRj61gxHaj5ygcYHOcetOnuZZSUBJX9TSQxvJG6JtJXna2OT6VtCKiZ7mzY3KDTkUyRqsJxgtjPvVZtLN/NJNCFgjIymG3BjVWS3EcA3KPMPXaTgCtjSL2Qaaf8ARg8UfC4ON1S/d1Rdm9DNF1qMGYhMfl4PQkVQn3HLlsljgnPJqdw800mwbQx6Z6e1QugUI2QSWHGelaqy2J1e5ISDq0S+jdqZdKXu32KdwY5qxbDztbVPRiaSSUCeUswGSQSBmqERbVHDRqT3JopyzttGZV/GimK5TCgxKMc8HNIVO0HJxnpT/KKBT/CVHf2o+VnDbsrxyR0pDGplXLAFsnGPWtmyspRYlZ5XU7gwQScH6isiWPbkoBnOd2cVuWUdzPbIXOYiwzJkZI781jWbtoxPyEgd4izAeWVP51W1CVZ7hS0ijcPmBY9OxxV6Dw+0r3QM8qxH/VZ/irn5bWa2uWSUGNk4waUHFvTcq6ehZYiB8m4Z3AGCBgD8a221+C4sWiMMgcLtALbs8dSaoWWlpe2wkMz7s4CheMe9ULq3ls5zHLwpPBHeplCFR2e6GrxHR3c0LBxKwxx1yBS3N7Lc/wCubccYDYwaqsjAFtpwTjmpHXy5CAcFQAPc1rypO4rvY3dHs4ZrbevzP/ePUGobho/thihRcoOi9fqaq6Zc3tv5nkLvQjOAO/qKbHLLJeRvJhSxw7kYOKxUWpNtl82hcBLAM/Cg8/StdLiCGAEYKkfdA7VAlhaXDKqnz41Gc5xuP4VU1PTZBOv9n2zrEq7cq2Sf1rPmjN2ehXM0Zuo3Qkuw0BXYvQqMGqPmEMOCAGz9fxqTy5VO1kK888U6aFgABtGAO2K7YpJWMm7u5PpztLrQlONz5OB2qGU5mZSCAGNS6WNurQhQQwzmpbyExXkysoZcnJI6VRJVKrn74H40VEcgkF3B9NoP9aKAIg7MqZzz0x2q0lo7rsCsDnp2yelPgssqruflAB6jpjmtfSIQ+obic+SDIyuOBgcVDZol3M2a0lSRlYKu3IB+ldD4bMl4ZHdfLWPCbTzzjqfSq80CMzyryFOwhegY9x7VA8rW7v5I27xhj36fzrKpFzjZA4o6q4l+yBWlC+We69APWuN8SQQreeZHgLKCTzuz7g1JdazINM/s0KrjbhZGHIHpWFv4ZXBIHQZ6VlSpOMuYlxs9DW0++Omx4RlkUjhO5qpqEst5ciedowxXHyGqgdm5XO4dKSV2IIdArHnIrdRSdx3JbXM0kcQPRwM+1PcE3koZvlRixqWxYOlrIR8ySbDj9KZPE6wysRgvIRn6dqoRasL8Qkq235+2P5mrdm9ve3paYB4oxkKOma55FORuOA3UmpraZra4Vl2sFOeD1qJU73tuC3OoEmxtkTbUPQdKbc3F5Hat9mwAAdzYyw+nNZ8OqwlyJY9iMcq2aqy6lNudEuGEZ4wcHj61hGk29UayaaImJBAJLE8sWpizFidy7uc1Asp7E9eM08OcggBefvCu1IxZreHIRcanM7ukZSMsN3SpL1THdNOJEkUk5QOMZrHdpFG5cjORxwSKIlcWaMdxG88UW1Ajnldp3KrhSeAeaKeI0xyGJ+tFMCYXslvbRGLmVgOozx9K19PkW1srm5E376QKHyOmck/yqnPZM9mHjCghFZhtwe3StVdMtjblM43S7c7sdFHH61n0NUihBfAhwXck9APbvikmle4lW56FvlAPp9KhltJOWj5XO3Cnv9amsWWSfywPTPXgUg9ShNbTyyOw+pJ6CqsiFQeeR7d66yK3aV2ViAPupj+JfWoJ7GIgzbD5eSN2McimhNHNRJMo83blQc5zx+dJ5MjzZYEE5ODWijPLDKqJt8rkleQwqZY/OsVZWYEKTkLzj0oFYztPQuzx5GQ6EY+taut/uoool3Actnqck1F4ZtVmvpskkoFZSRjnNHiTzWv1O4YVR8ufejqIzHXz1LAEYHfvUDRkENjA68Vfj3ySfMcBuNuOAPrVlLe13mJMSMR8wZvu+4p3BK5juD8oI4HNSJGpwMNyfStNLQCURMxOGOMchfTr1qaLS2lZY1ZWy2SQMEfhRcLGZ5OI9xCk5xjnNAgLyMgIwoznPFTXdubOXc2SgbBGev0p0HzlyrKTj7zentTFYgfCg8klRjJ7/SnwAPaRq+QBk89OahZAScsWJ44HStExtHZW33fucd/8mqAiWNFUDzCaKUWkjDPmSDPYKaKALjzJLoYVpQpiGR5fJbIyAfxFXLa4VdJtbkhPMdpMb/mxnAz9az4lkeGJLZAGkhUsxXkH6CnOLcwRnzwAkPllSD1zyfb/AOtUGhosVlV0i28KCyMw+X0IPrUdtbIiurSDPVyBjHHT/Oaggvbd3UySsrHgOE4GPp1zUp1NFeRFilbJOd0TcHH05qLFXQS3Uca7ZJchf4c43+3SoJL5bgqJHITHKg9veqEomm3FrWfBbdkxsMe1VSk+WEcUqr6Y4NMm5bhvEtslIyVySE52ntg+tK1+sL4jRtmMFTgcelZjpIgy6suf71NJyp+bJqrEXNzw5dRw3E8jNt3uqqPbk1V1W7Z7lXfDZQYxVS1njhiRGX5vM3Mc9qZJKrW+Qylo2IHPUGlbUCWK7CwlQuGz171d+2x7W2DMhwO39KxkzI4PtUq7t2yM5x39KdgvY3o5/PiYDC/MAPmOc9+O9OF3HbXjKYt/ynb5Z9eufesVZWRcbm3dCR3prqwkWRDtI9+SaLD5jUEsd27r5bocbgGUAN+PbtVKWIyBpVDhc4x6mpIp2jswzu7uW5X2z0p8haS53buGzwc4A+tMRRdZIYwSvJ6DtVqG5ZrdE3BV24yeRTGgSR2EjlVX36ev+FNhUPbLtT7smOeuDVCL6zoRllaQ92D7Qfwoqo07wsY1JwvoKKAGPcXMcK2piImcKwYH+EjoPSrq2EhjUkFQwzgHmuX86Tdu8x92MZ3HNO+0z8fvpOP9o1Nh3OnBuoIwqNIqZwWzn8s0f27qEcskgkuHiHylSxwK5c3EzDBmkP1Y0nnSkEeY+D1G40uUfMbM+oXckm5p5m4+6zkjNNE7zkg4BAyc8Vj72/vH86Tc394/nRYVzY2xTv5knnGMH59g+7+NPY6coPlW8hx/FI2f0FYm5vU/nRub+8fzosFzeRlAJjtosYyCBk1XF0rEhbaHI/2DWV5jgEb2weozSbm/vH86OURou5WfcqhH9FHFWFmgmb5wsT9MgcGsbe394/nRuPqadgNsWtwwP7yFEPcnrViOyEhGbvBxg7Y+tc7vc4+ZuPelE0o6SuP+BGlYDrIdJjVhIbiRgp6bc1dk0qKSNVMtzOufuIo49q4j7TcA8Tyf99mlW7uU+5cSr9HIosyk0dpP4fjiiJFpPkdN0yqBVG3MMkrwrabV2EZ379zDmuZe7uZBh7iVh6FyaYJpR0kcd+GNNIVzoVulC4e2JYcHIx/Siuf+0TD/AJbSf99GiiwiOiiimAUUUUAFFFFABRRRQAUUUUAFFFFABRRRQAUUUUAFFFFABRRRQAUUUUAFFFFABRRRQAUUUUAFFFFABRRRQAUUUUAFFFFABRRRQAUUUUAFFFFABRRRQAUUUUAFFFFABRRRQAUUUUAFFFFABRRRQAUUUUAFFFFABRRRQAUUUUAFFFFABRRRQAUUUUAFFFFABRRRQAUUUUAFFFFABRRRQAUUUUAFFFFABRRRQAUUUUAFFFFABRRRQAUUUUAFFFFABRRRQAUUUUAf/9k="/>
          <p:cNvSpPr>
            <a:spLocks noChangeAspect="1" noChangeArrowheads="1"/>
          </p:cNvSpPr>
          <p:nvPr/>
        </p:nvSpPr>
        <p:spPr bwMode="auto">
          <a:xfrm>
            <a:off x="3409406" y="1375862"/>
            <a:ext cx="1252220" cy="12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2" y="711199"/>
            <a:ext cx="9601196" cy="1303867"/>
          </a:xfrm>
        </p:spPr>
        <p:txBody>
          <a:bodyPr/>
          <a:lstStyle/>
          <a:p>
            <a:r>
              <a:rPr lang="en-GB" dirty="0" smtClean="0"/>
              <a:t> Forest School – Lottery Grant</a:t>
            </a:r>
            <a:endParaRPr lang="en-GB" dirty="0"/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1101635" y="2015066"/>
            <a:ext cx="3984173" cy="34355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Recently successful  with a National Lottery grant for £9300 to hopefully buy or build a wooden shelter as an outdoor classroom</a:t>
            </a:r>
            <a:r>
              <a:rPr lang="en-GB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latin typeface="Garamond" panose="02020404030301010803" pitchFamily="18" charset="0"/>
              </a:rPr>
              <a:t>Buy 10ft trees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latin typeface="Garamond" panose="02020404030301010803" pitchFamily="18" charset="0"/>
              </a:rPr>
              <a:t>Create an orchard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latin typeface="Garamond" panose="02020404030301010803" pitchFamily="18" charset="0"/>
              </a:rPr>
              <a:t>Buy a shed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>
                <a:latin typeface="Garamond" panose="02020404030301010803" pitchFamily="18" charset="0"/>
              </a:rPr>
              <a:t>Picket fencing</a:t>
            </a:r>
            <a:endParaRPr lang="en-US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1" t="11015" r="510" b="10001"/>
          <a:stretch/>
        </p:blipFill>
        <p:spPr bwMode="auto">
          <a:xfrm>
            <a:off x="5422854" y="1690914"/>
            <a:ext cx="2600325" cy="4493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914" r="972" b="16202"/>
          <a:stretch/>
        </p:blipFill>
        <p:spPr bwMode="auto">
          <a:xfrm>
            <a:off x="8360225" y="1759267"/>
            <a:ext cx="2825523" cy="4357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8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594843"/>
            <a:ext cx="9601196" cy="1303867"/>
          </a:xfrm>
        </p:spPr>
        <p:txBody>
          <a:bodyPr/>
          <a:lstStyle/>
          <a:p>
            <a:r>
              <a:rPr lang="en-GB" dirty="0" smtClean="0"/>
              <a:t> Forest School - can you help?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96" y="1690914"/>
            <a:ext cx="10104606" cy="1103691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We are looking for further donations to grow the Forest School, can you help? Do you have any links to companies that could donate equipment? </a:t>
            </a:r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43996" y="2717317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FENCING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2755961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CHILDREN’S GLOVES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01840" y="3848461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PLANTERS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5401" y="5002952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POTS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35832" y="4969451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POLY TUNNEL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35832" y="3848462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WHEELBARROWS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46149" y="2720340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WATER BUTTS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09584" y="3807819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WATERPROOF KIT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43996" y="5002830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WELLIES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The History of Forest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860279" cy="3621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Forest School concept originated in Scandinavia based on ‘</a:t>
            </a:r>
            <a:r>
              <a:rPr lang="en-US" dirty="0" err="1" smtClean="0"/>
              <a:t>frulitsliv</a:t>
            </a:r>
            <a:r>
              <a:rPr lang="en-US" dirty="0" smtClean="0"/>
              <a:t>’ meaning an ‘open-air culture’, the basis for early years education.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1993 nursery nurses from Bridgewater College visited Denmark looking at the pre-school system.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 return they set up their own Forest </a:t>
            </a:r>
            <a:r>
              <a:rPr lang="en-US" dirty="0"/>
              <a:t>S</a:t>
            </a:r>
            <a:r>
              <a:rPr lang="en-US" dirty="0" smtClean="0"/>
              <a:t>chool crèche.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1995 Bridgewater College developed </a:t>
            </a:r>
            <a:r>
              <a:rPr lang="en-US" dirty="0" err="1" smtClean="0"/>
              <a:t>Btech</a:t>
            </a:r>
            <a:r>
              <a:rPr lang="en-US" dirty="0" smtClean="0"/>
              <a:t> qualification in Forest School and offered it to EY practitioners.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Building on UK’s heritage of outdoor learning e.g. Baden Powell and Scouts</a:t>
            </a:r>
            <a:endParaRPr lang="en-GB" dirty="0"/>
          </a:p>
        </p:txBody>
      </p:sp>
      <p:pic>
        <p:nvPicPr>
          <p:cNvPr id="2050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8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2" y="947539"/>
            <a:ext cx="9601196" cy="1303867"/>
          </a:xfrm>
        </p:spPr>
        <p:txBody>
          <a:bodyPr/>
          <a:lstStyle/>
          <a:p>
            <a:r>
              <a:rPr lang="en-GB" dirty="0"/>
              <a:t>The History of Forest School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2" y="2403566"/>
            <a:ext cx="9601196" cy="385354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2000 Wales and Local Authorities in England took up Forest School as a concept within education.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2002 network of practitioners first national conference in the UK and a definition of Forest School was created.</a:t>
            </a:r>
          </a:p>
          <a:p>
            <a:pPr marL="0" indent="0">
              <a:buNone/>
            </a:pPr>
            <a:r>
              <a:rPr lang="en-US" i="1" dirty="0"/>
              <a:t>'An inspirational process that offers children, young people and adults regular opportunities to achieve, develop confidence and self esteem through hands-on learning experiences in a local woodland environment</a:t>
            </a:r>
            <a:r>
              <a:rPr lang="en-US" i="1" dirty="0" smtClean="0"/>
              <a:t>.‘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/>
              <a:t> 2011 </a:t>
            </a:r>
            <a:r>
              <a:rPr lang="en-US" dirty="0" smtClean="0"/>
              <a:t>links with the Forestry Commission through Forest Education Initiative (FSI)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2012 the Forest School Association was formed as the new professional association for Forest School and governing body for training.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5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Forest School?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US" sz="3200" dirty="0"/>
              <a:t>Forest School is an inspirational process, that offers ALL learners regular opportunities to achieve and develop confidence and self-esteem through hands-on learning experiences in a woodland or natural environment with trees.</a:t>
            </a:r>
            <a:endParaRPr lang="en-GB" sz="3200" dirty="0"/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8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Forest School?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36468" y="2403565"/>
            <a:ext cx="9760129" cy="3683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At Forest School </a:t>
            </a:r>
            <a:r>
              <a:rPr lang="en-US" sz="2600" b="1" dirty="0" smtClean="0"/>
              <a:t>ALL </a:t>
            </a:r>
            <a:r>
              <a:rPr lang="en-US" sz="2600" b="1" dirty="0"/>
              <a:t>participants are viewed as</a:t>
            </a:r>
            <a:r>
              <a:rPr lang="en-US" sz="2600" dirty="0"/>
              <a:t>:</a:t>
            </a:r>
          </a:p>
          <a:p>
            <a:r>
              <a:rPr lang="en-US" sz="2600" dirty="0"/>
              <a:t>equal, unique and valuable</a:t>
            </a:r>
          </a:p>
          <a:p>
            <a:r>
              <a:rPr lang="en-US" sz="2600" dirty="0"/>
              <a:t>competent to explore &amp; discover</a:t>
            </a:r>
          </a:p>
          <a:p>
            <a:r>
              <a:rPr lang="en-US" sz="2600" dirty="0"/>
              <a:t>entitled to experience appropriate risk and challenge</a:t>
            </a:r>
          </a:p>
          <a:p>
            <a:r>
              <a:rPr lang="en-US" sz="2600" dirty="0"/>
              <a:t>entitled to choose, and </a:t>
            </a:r>
            <a:r>
              <a:rPr lang="en-US" sz="2600" dirty="0" smtClean="0"/>
              <a:t>lead </a:t>
            </a:r>
            <a:r>
              <a:rPr lang="en-US" sz="2600" dirty="0"/>
              <a:t>their own learning and development</a:t>
            </a:r>
          </a:p>
          <a:p>
            <a:r>
              <a:rPr lang="en-US" sz="2600" dirty="0"/>
              <a:t>entitled to experience regular success</a:t>
            </a:r>
          </a:p>
          <a:p>
            <a:r>
              <a:rPr lang="en-US" sz="2600" dirty="0"/>
              <a:t>entitled to develop positive relationships with themselves and other people</a:t>
            </a:r>
          </a:p>
          <a:p>
            <a:r>
              <a:rPr lang="en-US" sz="2600" dirty="0"/>
              <a:t>entitled to develop a strong, positive relationship with their natural world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Forest School Principles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FS is a </a:t>
            </a:r>
            <a:r>
              <a:rPr lang="en-US" sz="3000" b="1" dirty="0"/>
              <a:t>long-term process of regular sessions</a:t>
            </a:r>
            <a:r>
              <a:rPr lang="en-US" sz="3000" dirty="0"/>
              <a:t>, rather than a one-off </a:t>
            </a:r>
            <a:r>
              <a:rPr lang="en-US" sz="3000" dirty="0" smtClean="0"/>
              <a:t>visit; </a:t>
            </a:r>
            <a:r>
              <a:rPr lang="en-US" sz="3000" dirty="0"/>
              <a:t>the cycle of planning, observation, adaptation and review links each session.</a:t>
            </a:r>
          </a:p>
          <a:p>
            <a:r>
              <a:rPr lang="en-US" sz="3000" dirty="0"/>
              <a:t>FS </a:t>
            </a:r>
            <a:r>
              <a:rPr lang="en-US" sz="3000" b="1" dirty="0"/>
              <a:t>takes place in a woodland or natural environment </a:t>
            </a:r>
            <a:r>
              <a:rPr lang="en-US" sz="3000" dirty="0"/>
              <a:t>to support the </a:t>
            </a:r>
            <a:r>
              <a:rPr lang="en-US" sz="3000" b="1" dirty="0"/>
              <a:t>development of a relationship</a:t>
            </a:r>
            <a:r>
              <a:rPr lang="en-US" sz="3000" dirty="0"/>
              <a:t> between the </a:t>
            </a:r>
            <a:r>
              <a:rPr lang="en-US" sz="3000" b="1" dirty="0"/>
              <a:t>learner and the natural world.</a:t>
            </a:r>
          </a:p>
          <a:p>
            <a:r>
              <a:rPr lang="en-US" sz="3000" dirty="0"/>
              <a:t>FS uses a range of learner-</a:t>
            </a:r>
            <a:r>
              <a:rPr lang="en-US" sz="3000" dirty="0" err="1"/>
              <a:t>centred</a:t>
            </a:r>
            <a:r>
              <a:rPr lang="en-US" sz="3000" dirty="0"/>
              <a:t> </a:t>
            </a:r>
            <a:r>
              <a:rPr lang="en-US" sz="3000" dirty="0" smtClean="0"/>
              <a:t>processes</a:t>
            </a:r>
            <a:r>
              <a:rPr lang="en-US" sz="2900" dirty="0" smtClean="0"/>
              <a:t>.</a:t>
            </a:r>
            <a:endParaRPr lang="en-US" sz="2900" dirty="0"/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Forest School Principles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FS aims to promote the holistic development of all those involved, fostering </a:t>
            </a:r>
            <a:r>
              <a:rPr lang="en-US" sz="2800" b="1" dirty="0" smtClean="0"/>
              <a:t>resilient, confident, independent and creative learners.</a:t>
            </a:r>
          </a:p>
          <a:p>
            <a:r>
              <a:rPr lang="en-US" sz="2800" dirty="0" smtClean="0"/>
              <a:t>FS offers learners the opportunity to take </a:t>
            </a:r>
            <a:r>
              <a:rPr lang="en-US" sz="2800" b="1" dirty="0" smtClean="0"/>
              <a:t>supported risks appropriate to the environment</a:t>
            </a:r>
            <a:r>
              <a:rPr lang="en-US" sz="2800" dirty="0" smtClean="0"/>
              <a:t> and to themselves.</a:t>
            </a:r>
          </a:p>
          <a:p>
            <a:r>
              <a:rPr lang="en-US" sz="2800" dirty="0" smtClean="0"/>
              <a:t>FS is run by </a:t>
            </a:r>
            <a:r>
              <a:rPr lang="en-US" sz="2800" b="1" dirty="0" smtClean="0"/>
              <a:t>qualified Forest School practitioners </a:t>
            </a:r>
            <a:r>
              <a:rPr lang="en-US" sz="2800" dirty="0" smtClean="0"/>
              <a:t>who continuously maintain and develop their professional practice</a:t>
            </a:r>
            <a:r>
              <a:rPr lang="en-US" sz="29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Forest School at St. Michael’s</a:t>
            </a:r>
            <a:endParaRPr lang="en-GB" dirty="0"/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EAAAAAAAD/2wBDABALDA4MChAODQ4SERATGCgaGBYWGDEjJR0oOjM9PDkzODdASFxOQERXRTc4UG1RV19iZ2hnPk1xeXBkeFxlZ2P/2wBDARESEhgVGC8aGi9jQjhCY2NjY2NjY2NjY2NjY2NjY2NjY2NjY2NjY2NjY2NjY2NjY2NjY2NjY2NjY2NjY2NjY2P/wAARCAPA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KSikrqJFzSZoNJQAtJRmkoAM0oNNpRTAdRRRSASilpDTASlopaACiiikAtFFLQISilooASilooATFLRRmgAoozRmgAooozSAKKM0UAFFFFAC0UlLQMKWkpaQBRSilFADaTFScUUXAYFNQXN5HatiTgKu5jnGBVsVgeIGmvIHW0ik8+DIIIxvU9R70rga9ndQX0XmW77l6ZrL8VXMdpZxebEHDsQuezY4rD8MavBZTLG87iMqQUYfdbjAB75q741aSaFGgeNkhUOyMMkljgYHr1pXA5+LUXtbbZBI4bOAAef85P6Vmb5JSyKdznLNnA/WrsVtE8cb+fgGPzQFGW3EgNnjkDGenrS3mkWtkhY6ihkw2VVTn2H9KizAycOiqxbh+Rg5I5pylSDmQhx04zmpXW2e5Y/6mJUOBnO4gevuaiEG0AOyhiu7GcEfnUjG4MUhw+VB4I7+9Wo7q4ez+wqgeOR94G3v9ahtoIpZ1Ekm2JSPMcjoM4qfUjZx3O/TpnMQ4CsOR7596YECkMiE7oixPznof/1VEG8pstkk0Fxs4OGJDZGeOvH8qY0jM25yWPvSAmEjMwYnKr/D3rrvDSxx2EksM8X2wqwyM5A69Mde3FcUMHp/OpYp5ImBjLAjimnYR18XibVI9QVbqDbEB0zjI9j36V1em30eo2azxkEHg4rykZkmjVpNq559BXqGhWNrYaaqWbF43O7ce9XF3A0aWkozVCFozSUlAC5qC4uGj4Rcn1NTVBeQ+bAcDLDkU0BzOvzSSwFEbLsCzJ3wPeuRuDJna7gBRnrWzrj3NpM0ThlLDHU4I/w5rPeS3EYNxGjs23gE8Yzn86yluMz4pXRl/hXOSaSeVpJN55HrV+5EESL9m5Y43DrjIB4/OqIYbQkgA2knI689v0qQGedljhcDOQOwqV3ZjkFsdvekEkaR7CoOTknApHEZfOfLAPBAz9KAJFkCTAqCWKgc80zfH57MYySTkA+tQBsSE7jtGeematCNRh9pTAJww49v8mgB0s00h/fZ2DPXvUzO8kMZ2qVUcdOKpsTIORtHr2q1GjGQKcmPIDMDgL/nBoAuWapLZzyNuJKYCKP6+2P0rr/DU7DSo90YCgYBHH0FcgmqQpaeQ0e6bI2ucAx+mDz/AEroPDd5NKsouZTJESAABzu+v61pGwHWQ5eMMy7T3FSbQKZGNkSrknA6mlzVAKSACe1YHiO5imgjt/MUJJ2/iB7YHet1hkY/lVOSyTymOAX68iiwihp92lrb/Z7vyYuNvB4PFYdpE2l6u4a48i3uyzIQMfMD90/nVi9024vC3nJHtEoHmAfNj3/M9KxbqaW7uzC0DKIm/d7s5UAYGfXPFS7jKt3HO2pSpFLu3sSHz/X/AAqvcNPEUjnRkZAOCuDV2/hm0y4VJWxgbhtIIPPUflWdcXjTyeYS24jDEkkn2rNgOtLpIrpJJdxVfTqPpVrVFtoYV+xXVw6XBLMjkY/HB/nWekXm+WsKt5hJyT09q6qy0NbffezSwTmRC2DzjPPHFNK4GGsMSrGrYaQgs+yUYx0AB9fakgmL6guycxDduXexIDdsnHNXtQ1S2g8tbey2KYxtzjp+HPX37Vs2Nnb3+lx/Y4vsdw+GG4Ehip759/T1qlHUDB8R3nn6xDMApdFUNkDbxzU3iTWDftHbhTFHH82B0J9ag1y6triNVWzFveRyFZgv3eBgVSubrzYYl8tFCA8qOSfUnrSYB5kiW4XLBWO5ck4+opZLmeefeZWLgbSS3b0pIgJrd9zAMkZI3Djr0GPrUILKwG0AnBwfcZqRl/TS6XEMoikfJO3A/i7noe2Kna8Wa1eOS25QtukH8jis2OeeJMJcMmeCFJHPvT7e5ZIJLYbdr5DHHJz/APqp3EJclnRWQoseQAowMYAx7+tEN0YlCFsqDkJ1Un3q7pdnDNb3c92wWJY9qn/ayOQfw6e9VM28nlW4WPBIDTAYbJ9vTp+tADoIpJ3TyJDJMo3bQuCOeAPX/wCvXb6bpU6TfarhQk0g2uUYcrgAdvaqVn4cSwuzcxXTxwhRgN95j3rdt3MFs0k8oYMcgk/dz2NaRjYTK+o6VLe8JcFFVPkyPutnr+VYQ0e3tdTMV1HmB/kjIJyxPU8f1rpH1CNLEzSMFO0nHoOmaoRXWbNJbpgJIjuHIwQRjP61TsBW0rTprfUJTLcsqwnCg9XHPXmqGsaVqEhuZ4bnzEJyYh169vpVP7XeT6i0yzMEd/3YPQc9PfuKqa/fzNebA58uPKqCeQe9Q2rAUnvbiWIRSSF1HRfTip7SVoI8w7vMYHJBAwv+OecVnHkbvXjApdzN3I9cVmMsxyksVG1cNnd346c1NeCVZY4Jgu+Q53N1OT1JrODkEkcGnSTPJ94kgdMnpQBtx6fItstzDd+Vs+QFgQpzn7p9/Ss+b7RCBHMNoYFcE+/X/wCvV37Pd3+jDz7vy7e25VHzyNoxj1qHU2t5LxVhYmIKo851Ppz0GaprQRVeXeUG0RFBtGOOvcmmpKPmDc8YBB6UjIy7mA4PTNWpBCmiwlXzMJGLL06gf4UhlW3jludturDO4BFPUknt+eav6rpy2FzHaxOJX2gyS5+UZOB9KSDUXF1JeBljkeLZ8o+gzz/StKVraWwEViDbtMQZ5GfKj6+vHaqSQXItH1WKzt5LSNWkctkKxG1+MHnHA+tVLmF3Ms86KqNyrxyApn0/n0qsbVInaHzY1IXKyEEh+f0qeJUOlxqm8K8pV3YLsBxj64AzRdvQRPb2cZkAmVoZGCBXmUtlj1K/hinXFumjOJPKnYOgAmY4+bGWA9uQPwNTuVjv7VNPuHfeigshycc5IB/z+dXPGNuzaVZSLI5RNqhO2cdT79aq1kBhTatcyXO63dgnJPHBZupP9Pwqra2d3dCRoMBIl3OwOAMDrUUruEWLO1FOQvvUkFzKkcqK7KJMA44GO9Z3uMNybdhZsL2I702Rxs8tFzjqR3ozubB4AHao8kVID2t3+yLcOVVCdoHc+9XtDc2ty188IkhjG07jgEnoPf1/Cs9yxTaTx1xmlErMnlBsL6e9MDe8OSLd68ZGbyZyTwBw3X+Qrf8Ass97dTwm4jgtI2ICwqAx45z6dawtFvYIh9pvUCzQLtjYHBYdMVNe/aIIY7iztFgkusL8rgg5PGK1i9CTq7C8glAt4nLGNQMnvVyua8LaZd2kks1yoXI2+uT610ZNWtRBIgkjZCSAwxkdaytT023vYljeR1WLlfm4z71fecKjbWBcDPWuRudUuhq75l3QnIKfwjtwR1ok7IaDU3FhGk9vcmViDGFyAM464+n865d2lkkLPnjkk/WrdzM53L5m4k9TyaqswZdmcEd6xbuURMcjODj3pqhmYHtSsMDb1oDkrxxipGP2YXC/U5qLHc80ZJPzGnAL6496AAk4yBRvIbrTw6nCqATSlGLE4w3p0oERuCct0NMCnFWCdo+cde9RscAY5B70ALEc/ID1qzAm5fmJGPbiqacP8vWrSO33mwVHOD3oGTySYBJ5UjHvWjpmpRQBYJdzW7fxHloz6j29qxgskq5xgZp8YGVUH6mhOw0joZL6JJWCOjgHggnn8MY/UVXOouXyNwH+yoU/ruqihxnApdx28nGarmZfKiZ7qV2JJP4sf5Zx+lRO7nLBth/2RtH6UrfLn5ww9qYwJXABFK47I6HwUPNs7uNxkCUNk/Suit/kuZ0HT5T+n/1q5PwfNcrNNDbxKyllLux4VefzJrp7CRZpruVTn97sznIwoH/16pbEFqeJZlCuFZc5wRmnRqEUKOgprMV24Utk4OO3vQ0iouWIA96YjC8WXMRt/s7EkghiMdetcsbk4+VWLE9q3fEt0suIwUwrZ+U5J4/SuRNzKjnB257D0NQwuav2gvGNg+buOtMtoJ7qUrHbSSEngoCcfjTbGeRmWS1sclAFZxk59STWjcXMjwEpayRvtIGQNo9T9etNRT1uJyd9jFuY3imeKQjKtg4OajgEUjCNnZSWAB7fjzTMskx8wZ9ianj0+edTIihQBnJ71IG3by+HNNlV2+0XFxH/ABLgqT6jt+tLd3um48yO2t48nkmRpWH4KcfrXMzbkkKOcleOKdFE8sLhWRVBBOTTuNDrk27yjyDIwPUsAv6CmumZRs2gZwPenQwZ3YOT0HHP4VZhAXymKHeg5Hp71IyrApebMxwoPUim+Vhm5GK0XgMsZLqVycgVRkXy9sUY3M3OaLiPWqSiiuokKSlooATFGKWigBMUAUtKDQAYoxS5FGaAExRRmkzQAtFJmjNAC0uKaDS5oELiijNJmkAtJRRTAKM0UlAC0UlFABRRS4oAKKMUYoAKKXFGKQCUU7FLigBuKMU7FLigY3FKBTqWkAgFGKWlpAJilxS0UgGTeYIH8r/WbTt+tcHqOtXpvgZXeNCuCQudik4OPfjHNd+OtcD4ihhTVb9kklSMR5MQBwzfyxnmkwMyU2WZ4yu9hJ5izAgZBGQCMjj6Vt6TqSGyjm1ODzLXlfO+8dw6AgdMD1rOhOl3WkSu9oDPEQWEfynaDz+HNZkd/I+beSbEG4vhhnJ7Z9fxpXsA+31BdNvJ5bVEkUyYQuOdoJ6enaqU0jTyvcZXLsSR6Ujm4gWN8EIGJVxyrEHqPWnwMYo5BJEsiSqecDKt2Oe3NSMiHCKvGD+JFOjjjZwGLbc4LenqcVGx2fLgMTzuFTRW7TWckqui+WeULYJGQM/rSAfHbMkkkJulVf4wD94egxnNLPZJb3EfneYLZwCX2Edug9aLOHZMvnxeaz/Kiq+GDZxn3/8Ar1s/YdUurz7AF8mN4x80i8FV9T3PNVbQDnQAxwkZJyMVas4SyPHJbuc52lU+Ynkbcnp1P5VNYvaWqtLJMRdRSjy1Qeh5Oen/AOqlvPOuGF7DdebIx3SY+XyyScDP4UgM+5tvs0ixs2TgE8Y2nuCPapru2NvMVChFC5GGDZ5xnPvVd1clS6ks4yOcnripYJUiB82HzCRty2flPYigCVbKZ/ldcScDBYDqcDvXpmim5FnGk6xCNECxsjbt3FeZvqF0bl3NwX8zG8qT8w/GrFpq98rQxfaZNkZ+Vc007CPVaWsrQk1DyI2vCVj8sYRuWz3zWtjmrASjFLiloAbiql5fLaK7Oh2Iuc1drnfEF69vLtaJn3AhUxnNAjC1y4j1G7iuXnMOAAke05PPqDWXq7QStiK2RVXjeoxk/wBau3d3HqMBhl3eYvzbwBgAD61jOxhQJtyCOoPf3qGMSC2aVkTcFVjj7w3emAKZcxNFKyH92EGMkEFvr71F87ShUJ3k/KR61ceGQzSJLJuVD87kkkmpAqOrSfPI4Xd7DpinR2M0x+UYXHVuKsrb7Y1nUqQ7FQSc4HrSXHyzHEuVUAEhs5+lACC4KxLG+ySJlAKKMEdO/wBQP1pjMAoRSApH1/CldIre9JMYaBvmjWTk4PTOKdJGkpG9fLAAAwOtAEKyusgKOARxnt7VMrS3MOx5Thecdsmo5UfyflUqu7BGKjiVUYM0i4B6EHmgCzZJC8w8yFpMA52ELj6Z61pi7NvGPsUEqKGJ8xnyf84qkJYJFVmj3YOMjgD+XvUkEkKSb2cbD1TbxTTA7fRLu7ubdd/Ow4cjpmthmUcMwH41gaTqYeARIvlhCMnsRV7UWl81SiB1AGc9uetaoRYjd0lWFVJTqWOTVqqltewSt5EbhnUcgVazTAa6B1K9PpXLeKJpLO3QQlcOCkgA5yRwc+tdFc3RtyzOAseOGPrXnuo30t1cMjsNu49jkjJxnvxmpk7IZQYNM6RmRpJWO3JOTn0pBFEFk3xkOoxjtn65qR5k8xvkU+magil2sXbbzxyAfrwayAmt7dGkjEkqRgt8zD9aszX+GmilnM8WPkwSMe2PQe1Z6suWOdoGdq55Pt+VNyvln9yWY8Ent0/z+NAEkF2YLlJWVZNnQSZIHOa7i31i1nK3AmdWQEKj8bh7eucVxxs7c2gmTLSA7TGW55zgiqaiXz2UZyxIIUZJ57VSbQFrV547nU7mdAUBcfKep96iiihMLSPJ8w4Efc/5/rUEsbBI/mVlOSMNkge9CMQSpx049qlgOAOxtpODjjrTd5CMpXc5IwxJyAO38vypxclgOFPHOPypzERXCzJJhgwbI7HOaBjri2a28tbjcrvGHHfr0pkQfz8FWBA3EBcnHXpRes0tw8hfcCxwx7irVrMYb7bPtuA2EYk7gR+JwfzoAW3gjexke5nZFJBAVc5J4/Doaje3tY8eRdNIeT9zBHpWpca7a7Da/YIgi/JlQM47jnmswxRTKWtoZjtXllHA7c/h71Wgize6zPcQ2yiQhrcYHOc9Of0/Wr1zrd7Z2cSOIXE+WKMnBXoDj04Nc+QUG8YLdcY4/WtK4ivJnS5uPKuCQSh7Mq9eB0xmhNgR3WqSXkruqMhfAIQ/w+lWZ47aKGMS3UiP5KsUQZBySfw7VDCIF1CeWK332qD5gp4A9ee2ahklF0ytsJZckkkkso6Dn0FACXRktzDh5DJ95RjAUZ4x+tMvbx7pVaVVLDq2Bk0+4k3yI2MFVwoBzgZqpeMmVAXawHzD0qQI92eScnpQHPbgUw4/CgMQwI4PbFADt277xx70uRn2AoUlmy659SaSRCyhx06dO9Ay5JcRSWIjVdm3B5/jOB7fU/jUCo1xJHDbK8krjBUc5Pt+FRgsE2M3y9cZ6VLENjBkbODu6Y6e9AjQvpXWyAuredbt2y0rrtHHGB68YqkZFkXbyQB0zzViZ3u4XlMiqqn93AG6euAeg4pieZbQebDcj9+pDoByB0wf1psCMrwqhcHAJz6VYd0t2RY5GJdBuJOAPUVR3ZHpQsigcgmpAuXM8c0JGwrIvTHf/IH5k06y1N7OzltkiidZeTvGcH1qhlgRkHGaTliFUck4zTuBZs5NtxGzNsCnOQOas6nNM7pDJJIyA7kDE421QE5DKXG7bwM9KluHjlAkVm3lvunnA+tO+gyIlcEYyfWgvj60yQhHwpytOIIAYkc+9SAA9cmk4HU0mcmkP3c4oAc3XilRVJ+bg1GpyeadnNAEskhLdsdhV2KSS9WFLl3aKM7UwelZqjJwOT3q5G4WJ0Q5U98U7iPQtKuoTarBGQDGo+XP8qlluUCMoZN2cYZsZPYVwFrez2pMqMVZejVVutSubrPmOSK1VTQnlNm91+W3VreFg8oLbpgcjJPb6dKylndypILu5wATkms53OemKtW0ojmV4txbPyjHIrNtsqw66DRzFCuHzgjNVSfmOMVI0UkUuJwVYZGG6io2X5to5pAM5HPWnKRtJPOKaVZQR1FPETsrZGNvUYoGI6bTtPBzzmkwCMA5qzFmeaSRw7EqeeuDj3qvtZEDEEBuRnvQAu0oMg8/SkDsMmm56dT7VKQfL4wKAHA/Lh8baajjlRxzxSPE4i3OTnPTFJHGWYBVLZ9KAGs2HI79MipFYnAH60++s5LKVFmUjeoYH1BpsRVRnAODnmgC1CsjHZCjOR2UZNXrXQ9UuGDJasq56yfL/OtDRtSU3tqqW6IXUKzdgBn29q6A6tbyriGb94rDcAM8Z5/Sqikx3scnd6fdWdx9ndQ8m0N+7yQBSx2Ehx9pPlAjIxgk/hXTXl9aSuVW1aWQg4dhhQQM1UWd4fMuERYyU2naOnTJAquQrnM9dHaZ0SATSE/xeWQB+J4pkugaosgQW+8kZ+VgQPqa6FJGsgXaZzvIyXct9MZ+tZ6XVwJ53LSFHbdxnFQmnoVJNK7I/D0Emj3lyt8vltJhVwcg4yT/AEq5LPPFCYrF44meR3ZiMkAsSMCs6/unY25UoF3+mecUx7plBkZugxwKvYzJrrU7pI48ypLIjEMHGB3wcDFUpb7ULwt5t4yjPRMKP0rHnnkSZnLklskDNTW3nLCfOHynkZ61DkwLcibo/KBDY+XJqMfZrcM8cSynABZxnH0piSZ8wMCQegFVJ2kL+UrgIoxgdvbNQItNqckbq6YAI4xxk+tNlmmn3SM2Sy9D2qnEqo2ZYye2cVZQvKMIPY0xopPGfOyWwO+Tmp5LlnIO4kAVYNtcEDZb5Q+q5z70+LTrufaGhwScbj2pAZqRNcS+3cntVzCqqrwcVpJ4ekClQx2+361LFoDbj2Ge/XFFxpGbEhbLPkLnt3qRDsB2fxHnPNb8WkxKgV+QP1qVLW0inLNGDjpnoKVx2MHyJbg/IDirMOlB0bzi5BHG319/atv7XbxZ2KoHtVWfWYI+OG54A5ouPQ6eiiiuwyEopcUYoASlpQtLtoAbRT9tG2gBlFSbaMUAR0mKkxRilcCPFFSYpNtMBtGKftoxQIZilpcUYoAbRTttG2gBtFOxRigBKSnYpMUAJRmlxRigAoopaAFFLSCgsqqWYgAdzSAN6B9hYBsZxmnVkavayyqLi0LSNxhQeKt6ZefaoRuUqRwM96m4y7ijFVb66a22MpBXPzVPBOs8e5PxFAElFFGaAFopKM0ALRSZozQA6sTW/DUWs3AleYxgJjAGefXrWzurmNV8UT6fqrW/2fMION2Ovr2pMDAm0nVdLke3EZeOTMQfAIZc9h685qCWxF1fE3/l6fGgEf8AqyN2Mjjt2rqv+Er02WcC5UoOQCeqnvn0rlvEF09xdf6NL5kMeUXa+ScnrgdznFS7DGieG0vYbS8iMsMIK4XqvOcj6gA1lXG3zWkViqu5YJ/dyeKaC0crK4KuMgg9c1GRzgdahsB/ls8ZdMnsR+VTQWO6KSRplRo8YXGc88nj0GT+FMLt5Shjx0wD6e1MLDKnj+lAHQDTLWeAS2+oLEpiYqHADs2OQSOo4qnb6rK0KeddzsYmGIyeCPr1rOMo8oozMQvKhem44/SoQw2Ebct2NO4EtxCse5o3V4ixUNuGfxHWnQWs8yZjKmPdtJ3Dj3I9KdJ9k8kRhHLqmRIOMsccEe3IqZLtERVijRFJVnBHJ29s0ASaZFcwOJbdJZJducQEEqvoeOOlGoajeanAISo8mDLYwAeuMn35xTzqCWs3n2cckMpGJAHJVwevPUVQjupV84xIqJJ8pKjoPT9KdwJoLCGcnZc7BtZgZFwCQBx1rY0zwnNeQJdNfxIuFbamSdv+NJpAjNudOmitZfOUsjGYAqSB+v8A9etBrOC3e5XSorhnMLLt3/IrdM59fSmkhF+bxEml3T2cYM6BQsR3Z3N7k/hVvw9FenzLu+kw0hIEQYEKPYivPLS7a0lLBN8gUhQx+4c5ziux8Jl9Rs8zXUjLE33MY+brnPemndgdbuo3VSn1K0t/LEkwHmNsX61azkZHNXYQlw48soHCuw45rm9fuZPs8aeaqSgFQ3fOPWtiRBJMZ5Bho+ijvWDqlr/bJ2idYyjEkY6UmtAOOaXaD3XP507ezW4baA3XcAcsP5cYq9LHHYRSCeJJCTtGRk/X274qoL6Ta6W6ARNwVKg4HpmsrDK5jDlFCiM4LFic7qmR3Ec8MiGViuQwO7bjqevp/KqsTiNiWG5j0z2q9DHmE+Sg2kdeTmkBUBJh4fGOqk5z70CRipiGSHxnj9aHmbDDp2NMhdvNBVyhHAIOKAFgfa288kcDPSpZJ3lPyjp0AHAqMsqzBmUOu7LKvAx6UrTbZCU4J6HpigBFQTElpFQhgCCc9+1ap0uK3t5DOrSckLIFIxxgd8dfX0rJkhZAsmeWPrg1oWoV7d0hSaTYN7A9Acc8d+f5U0BHBbedIEEgCBTk5A+lXYp7O2VHithI0bDa8hxvPutUZbuN4VRVVEUnhQeT6mi1upF8yQKspHeTkc8Zx/jQB19tqyfY4zcKQHPTHBPXP0rZLblR0fIkHHGa82MkspCbgScBBnAFdrapdefFbybyUUMHfofbjArSMriNXTYIbdCsNuYu5J75q9mo42ZowXGG7ilzjknFWBDf2aX1uYnLDnIKnHNee39q1ndGFwJCM4ZfQds/5613uoXws7R5VXewXIGcZrjL2CRrceWswmlfe0Tn5Uz+H6/SomgMLK7m35GTyOwohcLh/KLuW2ouMqfX6nkVYs4k3XElzC0vlLkBGB5zjn2+lWbVrCd1F6rQz7tx28L1znjpxxWaQzOiiY3oCMI/m7nG2rtxLFa6jEzRedC0QBAG3fxz29abcWfkw3RdlMocbcH5dvOfx6VLa3r/AG9b28jM0afIJUTgHbgAdufpRYCze6hFPexF1eyMUZCucscfw8VE5tjZSmaYxXVuwaONSdpGOAAffk+1V9Qubq4vVvIR5bbdoWPqgHGD/wDX9aZZWf27jz0il+9mQDbgD/CncCKICaeW6mt3aA5JVRgA468Y6EiqYDHgDNb+j6qumTSW91CCJCUkyeOvXB4xjj8BVLWo44tZuUtV/dPhwF5wCAf60NaAQ2Vt9ru3hc7CIywPUcCqh+UZyCTzVy2uzFHcDYS0i7VK8Y55/SrmsWNtbaTbyomJ5HYna5KquTjr+FKwGXJEI0iZnUl+SAeQPf8An+VLcRokp8t1dTyCucc9ueat6jPFcW1oDAEkSIKSoAzjj+n61TVU2hQTz69qGA085JO45yT3NSNIw2+SSgXpzk/nUsti1rOqXQDKy5UxuCKieFAVKP8AL0O71/z/ADpAMhLrmV4hKq8EH3rRkvlNrbw27s21fm3AfKecgHGeeKqTuodniyqk4254qEuN27n6UAdJpEVxal454o90iMyI5+Y8dcdOefeueWT5pGRcByeAOmfSpl1C482OYybpI12oSAcCq6O68qfpim2A9nVeV4AHVTTJkWRUdXGemCfrTHfcct+YoVmf5EUsD7ZNIY5YC23OVR+FZhgE98HpxTpQYGZGVSw4yvI/A1JDp9xLIiJwGbaAzAfXiprxY7SYI7M91GeQyDb68+tOwikHL7VA7nAoeBwrPnhSOQfXp/KlRVMzlV9WAcjpWtFb2+pbFTMcgiLuQcgdgAO2MdKErgYhQ4GFPPQ1Y2NbzGJyCRjJRsirpn/s5pbVlLbDjqMMff2xjiqS7HDMzAH2FDAbI2emffmhVYDJHy00qVOMgjtShsrhmOB070gEZ13cCml/RQKVUUE7w2OxppVmxgds0gHgsQexxTDz8vfOOTinFZFU5VvrSPG45OfqaBgylDtJB46jpTjIREFODUs62yRR7Hd5iPmXbhV/HPNQbiD04pgIPn5qWOEOwXeq5BPPQVHjIzVm2RDKodygwTuH0JA/PApAQxRtLOIYlJZjgA0mCCyHqDQcxyHbkN1B7ihi27c3LHrmmAhUqw6U4EAbWFTReTlQ3zuf4DwB+NRS7ROfKb5CeCR0pAKlvKWGxDz07VIkTsrBDkryR0oe8zIMSuVXjgYqOe73oVRQM9SOpoAWdUEfDZkHWoAML05pASM564phcnvQBKgDA7+v8qVMK2Aw4OOmKhDlRxSq245ck46UwJoQWONpdycCrunaNdalIfKUqiMAzHtmqls6R3MbSjManLAd63V8ULHEkUcDwxLkAI4yfrkf1pq3URh30SQ3ksMDM6RkjJ6nHWprdYYdPllkkVppCFWLuuOd39KkjmtEkYwwiZ2I/wBd65zwB26fl71TufMMjOwXLnd8pGOfp0oGOtYTdSbTIkSDkljgU+0to5Ybh3cjy4yUAHU8df8APcUlhIsbsJQrRkH5WPG7HFbFz5thpM9ltR0ZRJwCduSOQfTgUIRzwUDbzz3GKt28HmXEURZQWx1Oc5+n9aq4O1WA61dhWI5mBO5Fzt9aQyK9jlhmKSKVwO/eiCV4JFeBisinII9aSeeW7YGZsso2g/nUUW0SLuYgZ6ikBJcym4lMkgHmFiWxnv2qNQoNKwJkPcetLhhjaoP1oAnScxn5BkgEEilhv7hJA8bMOecGoDGUTduG49QKVMBDnjnjHemBsSanMdshJQlSfpxinxaw5tTvG7cWzxgdBgVm5knjZcMAAKkigaVlQIW44Aouxjn1C4muZGmY7CM47D0rfhvRc2TgMZU5JR27DpwKzotCmMpLYVQBweav/wBjvbQO0JJL9R0/Slew99zInn8mQrFEsYEhZSOSRyO9VGmlld8szA8hRXTW2mxSojzJ+8zkgjpVmHTbCAfMqrjtmhyCxxj28rYkdepwFB6H6VdisNRMY8yJyp5A2104ksICdhTjgY7UyTV41IEcUkp9EUmpuFjMg0ieQkGPYAO9aKaJB8u5vmHUgVE+o3kmfLtSmf77Cm79QfOZo0+mWpXD3UWJNItywwzBQuMA062sLS1kLblY++KqiCVseddyOPRVC0i2MIJYmRie7OaLhzo0ZLq2QlnaMAdKrPqdu6kISSem0VEbaEY/dge9OSIDgUieccNRkT5Y4Gf3PBpDdXLD/VLG3u2f5UoRD1JFP8uPj5mNAuZld/tEmN82PZRTDA0jctIxq+BGODFn6mnCVVBCKq+4ouFzOGnqfl2E/Uk1LHZIPuqo+gxVjzQeN5NLgZyBRcVzpMUuKXFFdowxRS0UAJRRRSAKKKKACiiigAooooAKKKKACiiigAoopKYC0ZpKKACijNJQIWkoooAKKKWgAxRijNGaACqOq3CW8KeZkgnoBnNXs1yniaSV71ljbKInzYPIqZuyGO/tiMXZSQJFEnOe9VZL77NdM8MrH5t3zDAweawp3MzFUUKUyS3XNG9HkKbiBjr1yawcmxmlf6lcSGSVHUBhkoG/pU9l4nMMEcRBDAYLZrK2RPFhEIZeuTnP41HAkXnqZEYRqwZxkH/IpJsR3cGtJPBGwYDu7HjA9a0obmKcfu3BPtXCwP5OnyRxyySLJ2AGRj6Z7Vq20rRpamRpYicbMfMGHuSODWqkB1OaN1VbC9S9h3p27561ZrQBc0ZoooAKwvEoglEcV3aSPHglZkXcVP8Akd63c0bqBHkt1bQRzyLHcGT5hsAXkg+vPBHTFX9OuorAqdSs8qUIjbAbOCcjk8dfrXQeJG06a5ijEOLl8puSLLD3A78/jWSNFhsbScX6EShD5Rzycng47EYORUcuozL1i++3XSyR2q20aJsVAMdOf61UNttiWVJAwJwcdQcZ/L3+tausxzsrzxSLMryKrsFIZWxgDB6Zx2rH+cK2enRvrUPcZctbGS6ntLd/3aSsfn6scjOcZpt7bwG78mxO9YwSZORnHqD3qubiZVHlvIqplVI44JzzilSVEhCFMNk7nHU+goAjXdIzyMwyT1x1Jp+1cdcbjyT0HPXio1ZMEc8+lW2hWOC2uIptzqDuVQdyNkkf0pAVg+FbjIHGcVNcTvcBF3KqKgXA4zgnt+NQeeXuBJOC6l97KDjOev0pwlTdI4jCqx+Vc5wKAFjjO4AOobnk9Pxp0jh9rOuSBjd14+lTWkdulyPtSSFMZIRwOoyOaZcmCPC2xfaPvh8E574I7UCGGVQASgBwBx1+pqxDqTRQNAkssat1KHk5POaoyyBpNx54pjMrHgYouM19Ql0ma0Q6fHLBcA4kVmyGHrV3w9qVppsF0ryvFPJGNrsudp74x+Fc3uA6U5WyQMZPbincDYvdVju76KVYtkakMy5+83c/jXSaJrV7qeqzpGqpCiEKDzj0PvXMf2a4uCgWXZwpeRCo3H29ea9CsdItLGBVgTawUKXx8x96uN7iKLtdwMhmdQ0hywLDPTtWHHB9sMly+qxgxHcI8Hrnp646V0zwLu/0hkdRgICcc9M1jS6bpscnmNAysxZThSwbPU8dKpoRgal9puSsBEZEeF+X5QDz1/Oq9t576XKlrb52Z82TjkegqS4jhuWdLcSRKrn5Cd2O3TrycVSR2tZlcE7x2zx9KyYyOS2Yxq27c5H3ACTU1oXa3ZQ5UK2SMYz+P50sgMi7ziNm+bcewzjGAKFt1iXzGkLIRgEDBJ+lSMS5AeP5YVB6kjJP4mqqws0gUDPc47Va8wBSu3IA4yaigeSM7gTk0CJJ40iC7SMH/PNVdhZ1boSfWp3l83KM2MNSymBUCqS2D60ALPEUEbM6vknJHb8asW2qNa4VMIhO12VRu29xnH86gjcOjR52x8Z4zmpbcwpG6yRht2Cj7N236+3HvTQEE8sd3MQMIuSRhecUx4/LXKyYQ4wSDz6/lSXLLJcu8Y2pngjgGtW8aOawjMrQytAxUIoK5BOM4FOwBHp8UCQzG8j3EbjkHAwecHuf8K14NUuGWS6LhreNdoJPzHnsM9TXLKJMbEIYZPB6gDnqfxqZWeNlLxlY+jHHH1HvTTsB32maw94u14PLZeoY8/l1qaK5ed8PG3XAPRax7LU7aZdtmBA8jBd0+TnpgH3IrplWIKEO0kc4961TEZ+oaXBcMjTpI6/x4chQPp9QKr3FwsthPLbqpWOMgvwGHsM1uMu5StYd9pq28VxMlwN0o2lZRkbe4GCOfemBzV9a2VtNiyjlmlkXa1shJUcdz1PrWRcvMu2SVFDMoC8cquMYx06e3ertw32JybOViATulB4II6D9aqXrMzrO7BmcAmsWMknt7dtPW5ErmXOGQrwPxqGGSaaFYN5WIHARRwW9T71CksinhsDOSPWpLa9e0MhTksu3PGVGc8elK4DIWLTYaQKP4ief070/zzHcLKGDhW/iGQfrRFF5gLqPukcdzmpGtpcTLMrRmNQzKy8jkf40gL91aQXGjJeGRoJfNKxoQdpHPf8ALn2qiLrzLx7id+Gj2P5YHPGO/XtRfTSwrHbtgKsQGABz9feqiDKDcMDPbtTbAkineFxKD+GOD9asXF5Hc2EMCKI2DHeR1k7gnjt061n7yHO3gUiO25VzlR0GaQywy7iPmJUcgYzUWSJMA5xTlkAbAzmgvsXkAjOORQIYXYuAW9uT0pQzK2NwKnuKicANw273xSZ9KQyR25wvI60gJPOKQHFKTyMCgCTKiIkjJzjikTlTlsDtTU5GznPpTT0oAkBJGc9KYN8bh1JVhyCp5FIoJxxTsYPXIpgTLPIIliVsYycgcjPXmonI4J+b3poyM46Gl2k9uKADdntU0E8sLb0cqTxnPb+lQMCO+RRvHvQImkn8zG5VBA4KjFRsylQAccdKaDk47dKGHHWgAG7GQ1Swoo3eYNy4wPaokJHTkVbsoUmn/fmTyh1EeN3t1oAfMJVtWnESmN2/1hOWHt7ZqCCEzKzhsBe2Op9K0ru2SSPy4GmSFQdqSNvGfXoMVjRlzlA5CsMHHemOxMZsRhF/E4oZiLb5mbORhSeOc5P8qbtEZDNtO4cCkGWbfIefT0pAXbV1tAYmA3yAq8g+YKpXoPz5qrEyhm4BAHX1pHI6g5BH5VGGwCN2AaAJZJF2r8iqO+O9NNwVKMhwy8jHY1E7BhjtUVICysodyzgsx65NBcZOeO4qFMAE1ZMcS+WPPDlsZCqTtB/rQAkDQiZTIGZe4Xgmro05Jp8qflZd2xTnbntnvT7Bks533oYy5AUucED146VLNdSzNMRORCvBKvjPtmlcRk3tv9ln2e2cZzioAeOadLIJJC+3GffNNBGKYxMk4zSkCkGSaUrg4NADcUvfAoxTwdoxkUALEQGw1SGNHJLfISeNvSmlM42HcTRgxcyDn0pgIUwDjgetSpNHHbsgiBcn757fSmjyXRiz7Dg4GOPaowc4GOTzxQAbgeDzWzaEPpdwpALeUwyeehB/pWQecrjn9aswSTralFACDOSevIwaaAtaPBBMR57ch8AHpiku3RkWKEYGM44xn2qKxyN4XGfc4qwLRSh2t17gZo0Ay5D8uM0ke0DkfStWLTYlOZGZvbpVkQ2gJ/dqSvHHNSBQtoElAYo3XJz0PtVmHRppHYoojTHAbvzV+MOwURxkD/dxVqJ7uMfJGmexbtU3DQoLorkMHnQA9OMmr0WgWcSBzIXOeOe3pUrpdTDMsyqfVEApn2RerPI3rljRzBzJEu2wgBi2KSR8xJ5NRQS28KkQJz16ZxTkgjViUjUH171KI6m4ucb9uuzxHH+JpjTX8pw0qIP9mptpI4p3lnHAzSuLnZWkikZFV7hxj+7xSLbR99zE+rE5q1sGO1LgdOaLiuyBLdFHyqq46YFSheM04Ljtj60vQHPAoEMCL17U75T0FJndwAfrSqMDgUALwQBigA9QMUBSMHdinfL0DZoGIV25zyajyOTg1ISP7uaYVU9Bn6mkIAQcfKBQSc44H4UuCuMYFOUE/eNACFMgZz+NJsA6c08ZPLHj0zSgLg0DG7AB978qcuPQmlGRjApDuP1pgdLijFJuo3V3FC0lJupN1AD6KZupN1AElJmmbqM0WAfRmmZNGaAHZozTaKAFzRmkoxQIXNGaSigBc0ZpM0ZoAWim5ozTAdmjNNooAXNGaTFGKAFzRmjFGKADNBIAJJwB3NLiobx1S2kGNzFTtUdSaQEyEMAykEe1cN4hn230yoScnBz/AJ5p76zeQM0Z3Rj9R/jVHUT50v2mYkSP1wM4PoR9KxlLmGZ3mvEx+Q4PYio42Mlwu1QDnoT+hqf7WXjZHYYQBUAHUA0jx5jeViqSB9rJ6ccf1rOwxJ5HWUsEzzzzU8Tl1bzmdVKcAHg56Zqm5Z1MgDYXhiOn+elKil7WSR5uUI2rkZPv1osI0UT7PAJFdlwTtIbkEe3XvVgXZlt0gLsRH09/T8agjuoTo8EKxlZQzOzMOD7Cq/mRbC275+TjoB9KNgOu0GWVU8gptWI/Lk4LDJ6/rXQE1xHh2+n+0Hy90irwR1x6fhXbBgUDHgEd66IO6ELmkyapR6hEbtomlUHoFJFXsVWgCUUUtMQ0orEEqCR0PcVzPiOGaCzeEzpJvdRbwmPczc8j9a6jFcZq1xeQXP2yRl820fCxsc/L2bA/DrUy2GZd8dQsbGG0MUTNOd+VBLbskd+hrMkha2naGUESAfMM5BP1rUGvyvcSTXMPnmTIKs2FUEdvesbzsTZ3MqHg464PB/SsXZjG+aFGAPyNIHZAfmMbHDAY6/j9DWveQ2NsUnmtGjjuIyYo93KkHAY/Uc1nXSwPIi2m4xooBdxyT1NKwFYDJAxk9qvhpoIyscxjVh2GGOR/KqyhlVtvCgAnvz0phkaRl3MflGM56UDFjR47kF1zsOeRkH0rfgurSCz+0z2kVxK0nzqvyeX/AHeB16nmsKdZVgikLqVfOADyMeorcjbRY7CMSpIblUDMJHIGeDgD0PXimhGVdG3a8k+dliMhOFjAKjsPw9KqgF5dsIL5OBkcmnXAzIzoPkYkqQCB9BmrFtPbQIdssgypYfJyH5wM57+tABdabdxWYuZiAiYXYT8yZ5Ax/nrVV7WWOFZmTMTNtBHr6e1Ovbo3c7PgqrHITOcU6AnIOcFVypxjDA5B9/TJo0GMkt5LZ9txE8T9lZcGpreePzY/OdlUDbuQDKjvx360s817qlyrXBklf7uduSBn0H1qe50m4stqmNphK3ylBlWAOMeoOaLAXLy/uBG6QTSGESqBI7EkYAxk+/8A+qunl1+K30zEk8E0x+UGJtwHpmuQax1WS1ZJIWitdxlZWGNoA68+1LFpJuLZFtmR5XcbDjAYH/aJxkelWmxHTaZeSrqD29/C8bsf3GQdpXqefWl1q9eOdbS2A5O4EPySP5//AF60tP0+4azgi1NULQDGVOd341j61bSIVis7J281vLVnPI78c+1V0EZd1Np13AVWNknXLO6ALlif1rGu2i+177XIUcgH1q7rFnJpd0UddjOMjrjp0B71SibeiAIpbOPT/PFZNjJp5DLHlmCjHUZ5NReTI1uNwYBTnp2xTJpv3wDqFAIOBkipAhuLgbpBEOhz6VIEX7zYS2Ao6CjLSRkgqHBxgHkg9D6Vcl+yPMxjMjLuOxPWn2cMKkG7jkDGZUwMDbnrkdc46UwNC48NRDR/7Rt98khh3+V2HHJz7dfwrDlsWXTTd5wBIEwepyoOf1rq7O8NloF3bTEo0MrQli3r3H0B6VzE04GnfZzuZn2MvGAMAA/yFW0gKC7doyG3Z5Oe1WjKm5VO5gvAz/Kqjtn5ix3ZxjHanZAXBPzHvWYzUuL6OSOEWqmB0UqVUDaTwM/j3ohaOCzkk3JLKRnrkLzgg9OfzqC3liMbRJCvzKeTgHP1/Lj2pjo21Nw4P3lOOaYiWJ42t1AOMHJ96uTJNcoCEMULj7xX5B+VURFuISIbUXli1F3sA2Euq9VA5BpAWru7+xiKC0fC8O+DwWzkce3+FbPh3W5pZClw7TSbsqMDOO/Nc2ls90GKZKwpnLHt7D8avaKJbNjeQy/NG2NhXg5HWrTdwPRwzSRZGUYjuOlUr3y3hCzyqsSODIxOBx25qlZeJ7aXCXSmB/U9DU9zHBrFh5c7ALndlCPXg1tcVjidTZk1B7YXCiByFQ/wBc8dPQ0k1raPujkuWF12Ycox/LjtUet2rW0yp1TGVU/fQZ6N6VSmjaDajFOgJ2nNYPcY2NWSVg65x2PrVhrRri3WS3jZ2J+YKO/YD1qFWPyhcbep460QzS2txvRsMOhHY+tIB6+aXSzKYk3Bffr0p19JL50qyPucHaWB4wOKhdmDiTc3mdS2eQfrTG3NGWGDk496AIzkH+tO3sEC4/WhkdVXgZbpQI3yy45FIY1Uy3JwO+KcFImwuMUtvE8sgVB168Z/QUijD5JzkZPtQArIN2M4z6U4ABSp6GkGQQxU9MjNKA0p2rgMeMY5NMBksflEgHcDyDjGaZg44HHXpVm5S2SZfJMjx7Ru38Hd3x7UzLGPbnIHT2oAgwQAfWnAADng9qCDxjmprO3e6uUhReXO0HnGaAI9u4A9DTTx61pXlu9rYRpNG0b+ZkZGM8c/yFZueCPQ0APUnHpTGOCc08gYG3k9c0wj35NACFj68UBsc0HAXGOabSAcD+VKSMfdoXCnI5OKC273pgAChetJ6E96kd8oi5GB2Ax/ntTFAJ649qQDwcHjkVZt5JFDeVwSOaZa27TTrEnVx9a3I9E+xWYur64EIzkxgZLD0+v0qkmwKsWSFDMcdyTWNtxIVAyc4ArUl1TFwdlqkcJwAuSGx/iagiuII9UNysO+HezCNjjqDjp6GgZXli+zuEb5pMcjsDUMhYMQ3UHmluJC07NkEZJFRZJ71IhQ5xSFs0lAoAM0UGjFACU+NyjBh1HINNxVg2pEIYyL5hP+qGS1AFy1vJZGG5AyoOoUEg+uTVubbLG9xKm5QuEQjI/Sse0X99lyECAscgHp2wa0LOQ30MqXLPhRncF4WkwM5386bcUVQeAFGBT/ACYVba7YYDJIbOT6VsxWVhBGkmDJu43P2/DFZsmnksWjlRwWxxxQncCozAyblQIMdATTCeKu/YH3Fc4qSHTDuHmSKo7mmBm4NO8s+nNbYt7dXJH71s5zU0UeH3C33fUYouBz5jkVuAeKnis7ifgjavXLVu/ZriRjgIgJz0zT002QtlpT9AKXMK6MqLSkGPMlB9lqytlGg+T+daaabEvXJP1qwltEvRB+VLmDmRifYcyFsZ9wKnFjIwHyE+oPAra2KOABS5HbFLmFzGVFpj9xGPoCasrp7FgWkc47Lgf0q/lscDH4UmGY5LYPpmldiuysLGNeoB/3uamSJI+FUD6CpAuTxRjHXikIZjB45pQrU4DFOBX+6T+NIQ3Y1Jt9aeCSTxigAj2oGNVVB+Uc0/AwaZyDtLH8KU7cimAoGKQv25Ao+WkyAcKNxoAOlBPbpTtxPYD3phI3ffGMUALtLdT+BoAIOd1LyOM5NN2uD8v60AO2np1pdpFISwxnk0m44yelIB4XJyaUJz2pm59u7gD3FIGdufSgZKIyOu0UjBeAuNxqFkZyMgml8pd27jI745ouBLsIPNBCZGWxj3pmPmyWOcdaekCEg7Sc0XAA0WMjNL5gA2hetK6MDyu1fUnFRZTd95QPWgB5cLhjiovtLE4VSffFOHls+AQwHTinhMMOg54pAdBmimhg3Qg/SjeN23Iz6V6JQ6im5ozQA6im5oyaBDqKbmjNAx9JTc0tADqKSloAKM0UUCEzSU6koAMUYpaKADFFGaKQBRS4NKEJoAbRT/LNOEY70XGRU4KTUoUelOApXAqTTrbuFcYyMgnpXOahqyFvtCrudWwBnGKj1+6vGlldd5jQlCg7fUViTecyIwXCSDcO/Hfp0rGcmBblRtTu/NLx4ZhuQyYP4fhzVwW1oLl7eeYFjkZYAEDHA9D9a5tUlVi8hCKM855/CluL6SYIJG34G3JHI/HvUpgStarbXcscrER5PAAz7fT8KhktXkfeHVI3PUtk/U4q3HcTT20kcxDhQMkjJA+vb/69VYWDyPHNKRgYQZ4+hpAQXEf2Z/LWYvESDgcZrqbS3tl0uCJngExb7qruByvP4/SuWuPnfaHwOuD0FS2lxLZupRgdmcFRknNUnYZ01ppyLp0se6J9mTgAdcn29O5qlpttbRP5d+ysyoMlwMqMnAX860tNw6Rzb8y3UgfCnOFAPX0PFUr0Ry3Mk9yqicsfLjzjcvStGIljvbWzkKI0jx4IVgcsTwS345qvc65cT3KW9u/7uQcAnGD6ZNZNyo+3SIimPgEhgcA4zgYpzShWX59xU5GeKycnsBpaZHcrqbM6mN+DhgSvPUk13ELrIgw4ZgOcV55HqbPE4aINK5OHI+6PSpbTV7i2id1b5SQCM5/IVUZ2Ed5czpbIGfnJxgUy1vra7XdDIDx071zB1eaZ0SPJ87GUdcMvHJz6VX1O9s4YWMM2yZVAYQv1PYZ9Bj9a05gNq1vr20MpvmTY5JjDnaRzjv8Ah+dZ/idZ7ixEl3aRxorKTIGBO30z71z93qCSW1q/2iW4uFOXSQZC/wD66c+vyzXe+5XNsdoaJDgYU8YpOQylJaA3qw+YsCScqXPY9M1XIjiLoQ0jo/Y/LgZ9PfFFw6zytJkKrE4AHAq0motDayWsMMPkscGTbhmGfXrUAVrg3EximumYq4wrnngcfpQAUIiYMoxlR0zkZFJKokkyPlQdBnpULsysrLn5ehNIY5nK5UHGetNdmfLnLepPNOYIPLZGJYD5gy9DnpQ0jncN2A3VRwD+ApAIgVo3YvhlxhcdasTXC3HlExYZVwxB5c9j/n0qoQQelPCygH5CPfFMBzyzSLhmZhktz6nqab5XIzwD3pSWXqcfjUvlZjhZyVEhJy3TA75/PtQAxYVAAPLkjA7VJtaNzl1DZwSDkf8A6qlisbl45GNpIdqg7jkYyevPWqsiyRkq6MjAnIIwRQBraZGt1d+Wl2bYkbmlwOD2Hbua6iG9mtbeDzvJEkRCyuoDEA57fXb+dcjpVwghltpILco/zGaRCSPYYrXmeDSI0ks9P8+ZVDtcO2/Hv6Dn6VcXoI6+3Szv7iS68ljJt8pi44x6YpkGgWMD7kRyA4cIXO1SO4Fc6vjn91HuiKydHKjI+o96S48XP50dxbHcu0GRDnOAcY9BnrVcyA7R/lUsRnAzxVKe6Bg3eWMkfLvIrj38Ta3qBnFhCzIB/AmSozweO9RzQ6mtqsl5Js8xdu2V9zD14xwTn60cwWJDeHXL2RyqlUXJDtgKPY+tZN5HDbXphCoyg7leJucen5VO6lLMSjZFhiGROMjjHfP/AOuq8du8Ns1wU3MSVGB0+oxWbArH947M2TjoG61CzF3bLACnRuWY55bswPI+lMBXzgWY7QecdakDe027lg09QbYSQp824x5b3x7Dnk1V1TUGuWM8KeUw+VlzkFeQM+pFZ6Xcm4lmbIUqDyeM96i3MQD2zxVXA3n1WA6ZMkgZ1urZVY4ztmXgHn1xXPlzndjBPpxU0UjBHhUkq3OB0oWIOmW+lJsZXzuOT1py/vH5IHpmmvGVkKAHI7VNaqguF8xcr/WkA+JmjJKlRjnPWrAuCuCDknnikZYFLMgweu08Zpo2FWcttbOABQImedip6AemKgMrSMcgsvpilPlSyMVZuByO9Iu1e5OegIoA0LEgSqvTKkc9MEdKvBoIrZ4o4wucFiCCePpmsPz3IYrldo696swoVRZN+4MMkHrWikMlfnjpUKtPFcAwyMqdwDwfbFSbifpSHp6UxjZniubxPNQxkj5nXJ7ehqlLblZSqDcvrzk1eb5V54HoeM1HO6mH5HG/rjuKloRnu3Rc4AowWbB5HXilds/ephPBIOD/ADqAE+Z32qOSelPchQBjkcGhR9CcZ4p8fltzKCVzk4OCR9aAISxc5B6D8quQwCa3VYmle5HOwLkbef5f1qOW022K3CsGDPsA3DK8Z5FNtbiaJv3UzxjGDg4zntTAdblwXSMHcVJ468df0zUYjEdxtljkA5JUcHH40okeKRWQ7WQ7gQehq1e3cDLayoZJJfJdJFY42k5AwR1HJNAFF5Q8udqqMAADpwKMMCWRtpXBpqkBeR+NO659TQBpXt3Cunw2kMUUgAybgx4YnuP/AK9ZwJx8vHFIyrjqRgdKka2K7PvbWOASuP8APWjcCPLDGB1qRHkQhUdlwcgA4Gavy6Ui2jTtPEMDIG7JP0xxVCWEpBDKHH7wEhec9cZ/z6UWAYQdx3cj1pAC2cCtG0hs5ogHWaRxgt86xoPbJpJ1s455lW4HlhiEx8xI7ciiwzPZdpIzTAxOAPzqSd4ywEW7aBjLDBpisoHzJuP14oEWVsJniWd2RVfpuPX/AD6VWCcn26ilMzCfzVAB3ZAIyB7YNMZiSSepPagBTxRgg80zNLnFICbdHt+7k96hz+FKnJP0pCKALNncG3uElG7K/wB04PT1ouLme5fM00knOQHctiq2cU4k0wFJCjjrUsQ3Qt64NVzzVq0Pyn60AVCMGkpzDazD0OKFBPGKQAwGB64ptTJBNNgJGze+KmGnTZ/eFVH1FMCpRWmmnRYHzs5zyFXtU66XGTkQyEf7TAUgMhAdwKkhu2KmiinYHy8gtwcccVtRaWVYbQi49ASasppqjBZ3J9BwKXMhXRjWMT2rs+EMhGFLc7avMDLGUmdsMwyAMc1orp8S8mIH/e5qXywrKgAAz0A9qm4cxmRxuVCpGxQdDIeBTvsVwzgAoAOmBWuIuQijIqVY8DB4pXJbMtdNd/vyE/Tipk02JcZG4+/NXtqr1NKB09KVxXZXS2jQcLj6CniNfSrAC98UFlVsE0ARbMDPrSiHNPOOu0mk8xi3yox9yMCgBfL45NHlg0m5zjlR7ZpwR2PrxQAhRRjIFKuxQcfypAjYyR+dAyD/AA4oAdn/AGfzpoJLZwaUse54o3MMAAflQMT5yeFx+NJtYnnpTzIx6tTeo5yaAHYCrkn6UgATlmx9aZjPGcCkaLnoSfegCRpVGcMWxTA+QSeAO5pVRMgHBPpmnsMYyeKBkHmA8gN9aMPIMr8oqcmPO0uaaW42rwPWgQwI+Mbs/Q0gRumPzNSqVQHA/GhRK7k7QE9uaAGCPuenoKXyyBnco+tPMeeCTxUag+bsWJmx/ESAKQCHAQnzOfpmkjaQnKxyN7k1PnaNuAB7mhZ8D71ADcSp99AAfQE1MVUKSx2+wHNQGRmHdj6jinGQqKA0AsQvyxOV7Z4pn2jdyfl+oqTzc4y7DI7UwMgbcUx6E80wHeaNufMJY9FUVGDM5+WFjz1Y4FSm4VR8p780G+TjYC3bgUaD0GkXKqFRF59P/r06P7YCSSoGO5oW43ZLIR700FiCOSO1Fx3Q+SGVlAacEEc47U1LdEG7ezMem4ACmqCCcA/jUu2XZkD+VK4rkTxyiTcNiqOoHU1Jt+cMTkjpmo3hEpw0wPrg0+K1CH/W8Y9aeoWZPp2rpcOsYi2b8tVaPWbeO8c872bbgg1j3DTWDLdh0kjaIAlenpjg81VguVhunntpNu4Db5ijOOK6OdjO7t7qO4U4IDA4IzU2DXLG6bTbOBnAaSYlmwcFe9T6d4heVZBIQAo43ferRTQHR4oxWVpespct5crDcTxg5rWd0QHLLnGQM9aq9wDbS4psUnmxhtu3PbOafTATFLSUUAFGaKMUCDNGaNtG2gBM0Zp22l2UAMpRT9o9aMAUAIAKcBS5FGRUjFBHpTs0ylA96QDqcBSAqKXf6LSGGKXFJ8x/hxS7GJ5NICjdW6RJPNNJmN+WB7Vwc8kLTXEiTOwZ8AFB93GRXot5bpPZzRSHhlINebraz/MiKP3RKlscjPb3qJMRUkLeYHfmPGQSOG/yas2cW2RbqSFBFnHOeDzgjt1FXLO5hMptZ4FluIwQgMfyg9fu+tJFqZLeVdRDejAD5fTtj1qUkgM6VIIJ50aXdnOG2nr25zVzSYVaO6tXeMvKPl3LkA9P68EUi2dzNcNOiQSOr/6p+SOcDj/PSs+SWeCeSeRGSYPgccZ7iqASe2FpczW0rAuvAcdPXpRp5je4jV87Q2CM4478+ucVLf34mWOVV2ysMs2c546Z649qpXFvNAsczDako3L82TipA1vPfT3jnhkLRypsidmG4DPJx24OOavwacdSZnlkjiBjBjctkrg+1cx5klyUi5YAnav6n+tTpK2dyMSTzsAwB/jTuMlvyy3LRJJvZBt3bcBiPx5qLMY27z8w64Y9ae0ksxkM3Ddd7Kc5z2qDysw8cvySMH5R2JNTuItW0+1lkjIVweCRTi8f2rc7usbAuRt6HnH+cVVsLGS+uRHFKoGNzMTjA78d66K08Mtc25ea4jk8tiRg5U9Ov45qlFsCla3Fy1tHFbRBzF8xLEEtzxwau6IIba4SO5VVkkIOTGD2yAOc+vbFbBs4XjtYLtts3lFMw8ADjPNUZLSea6iiZPLaHLRynG5ueMke3tWnLYRY1jw/YXQhVPJtZpHyCiZL98EZFWW0jSrOOOO4to3MSM4Kx9u+fX8ayr7S9Sit5LlrtJJIwX3ZI2jrx71halrd9dMVll27kCFUxtIobsMva7Y2cMMf2C2kRpcNtBJyvPb8q59SS/LDAOSSOB9aU3LpEVVnAPXng/hVcykrj9ahu4DnfcQSOfQCnxQSzq7jCogzlmCj/wCvUUMgSTec5XlcHvUj3DNHsGdoJPWkMVx5bKJl+Yjce/0796YqKZN3luUT7+DUtuJnmjRIHkZskKFyWzTVuSgY7ctnOMDGfcd6AIc7mwucZ4BpzyseMkj3qe5b/RrZlXDBSCwAHf2P86qZLUAWobS6uv8AUxkqM8ngcdahLE4HUKPXIFK08vlNGJH8stuK7uM+tNR3VCowFbuVFAE8d9dRTeckzh8Y3E5yKvW7rHF9puLhTHKGXB+ZiTjORngcH86ymV1zuHQ4NRk0XAsmfZdiaHbGN24BRwPwNXW1SU2smNqpKQsgT5d5APJHT61lKrPnapOBk4HQVLFbyyuiIgyTxnvRcDSitroWUl0lknkbAJHf5mx3IB/mBTR5ZRnt7dZJHTedmT5fTPHoPeorK6aKdIpppFgbCvs6hc54963h4f0+6tjc6VfsGALYHJGPXnNUtQKel+JJbANbxxqqTMPmzgr0Gc/hVvWri2ni84XrTSHdGNo+UcnB47//AK6j063sRp6DULMyszsyS9FcdAM5zWnpPhu0uLZrmdWVAS0Kq5ygJzjOeSP607NiMbTbJrqTM0En2VF5YjaGPb61qwWZOnmSwi3u2QCxH7vGcfpUuv3a22mvHmSGNvkhZfvMQcHPt9a5FL68jgeKGZljY5ZU4FLSIDr5FtZmhyfMH3z059AMVTV1GTjk/jikld5HZ5GLMxyzE5JNTArDHtUhmbncKgZWY7smr4ty0KLsx3x0qhleg4p8Uj+aMHpQBoiJIlHmyMWA+Xnt7flVeQvJ8wkQAds9KiWRi+T0HfNRFiJWOBnmkIsMS8T84c9ccdKhRlWNTn5s/XH4Um4lCxJH4cU1iQMDoaYx4cMADnOetWkmhC5ZWZvToPzz/SqanHapIl+Y/NjPSgCbat5Izo6wkYyX6Y6ZOBx2pRFC0jA3YMmcAhDtPvn/AOtRp1u8940IAO9WXkexxVuLSXt3Vrma2hwQSryAkj6DNVa4GaDj73NaIu0kjAdCpCgbvcCqkqxC6kWH5owx2H1GeKcdyxBv4ScdaSuhona6UgbQS3oBx/n8Kjad2Bx365P+GKjXnmpFUnIGMdyRTuy7Ee4nA3cewpF3Akq3Oe4zUzxbWfB3BDgkCq78kL2pEtDJCzu3mZLDioQMjnrViRcOZM4B6n39KhBA68UEluJrd1jV1ZGCEM47ntVV3aQknBJPYU7C5JRg2BnPT+dMUZkJzQBLs3qFiJ3KuXDevtUajLDJI+lWXuGWDZGFBJyXx82CCCPpUbXartEUfl+Wcg9ST9fSgCaGyMt5FbmTcsnCunP0qtd20trceVMu09Rn0pYb+aB0aNiChJXk8Zpk9xNdytNKxZ8cknJo0Alt1hALTqXO4AIrY49ehrbjbSbmBjHbJHgYLzzBD9B1P8q5wvnHqKaWycnmmmBosbO3iZ/PSabd8qKhZVHuT/hUNtqDW0nmIG3Zzw2M+3HaqJopAWXum3OVRF35zTGmldArSMVXoueB+FRUD0NAx2c4ozQv3fxpM80ABzSZpxyabigAzSUuDQFb0NIBUALAMcD1qQRr5Ac5DZ6HoR6/oaBbybNxUjJwMitCeEOQAqqXXdgHIHfH8/zoAzlXBB60AuMjNaj2STFGjR9o4yBU8OnMpylupB4JY5p3B6GJgt256cVPb20rTI3l8BhncOK3odMc4yNo9BwKsDTQGGT1GQcVPMibo56bTjHctGXG0HqOtTJZBD8isQQK6J7RWkZivJ9KckG09KXMHMYcWneY/wDqEBPdjmriaeSFwqr9EFaoRkwQBzTgh4/z/nrS5mK7MwaaCxDFm+pqeHTolDfIOnf61fCAsMnk04xDA9+tK7FqVEtol+lPCIDwP0qcJGO+KXYvIzSERbI8fNmkIB6DAHtU5AVcgE+tJhmUEID7ZoCxGOTwgz70yRjG6ccbuo+hqYg7sYXPsaa/KKu88OMj8cf1pDQ3Em04Byec5pkAuCDu2gE8EnNTuExjJP1Pao3dRwqH2xQBJtzj5vxAo2pzyTTC5Bp4Y7eTwaYCjYMfLSjqdiKPwzUYbnGM05Ztpxzj0oCw/EjD/IppBHUjPpRJKx+5gDvxUfzdeo/U0xkm/ABLDnsKMjH3uO9Q7VGMkj2HNOQeYfuNgfgKQiQDHVgTS71UBT35zThEGOGOCPSmXcfyYUbT0yKCkg3gkAAk5wKUZd2Xjj3pIpfLhUSNk5yCBUjssah05PrQA0Rv1UKBnGAMGgI5yu3PcnNNNwQuQOc5p4fflV4UcHjrQIaTtGMhaEbLYJJ96PLLYJUjHaoiERiXfn0BoETr8oxvwCewpP3QYszSN246VCz5HyjGO9RH58KZHH0OKAuWQYh0Xb65NNLxg55wegqARqPmH0yTk0juoAH3jmgVyVlUg4B564bml37E44HTkk1C7kKMYyB0JxTVdQQXck+gPFAE4k2jAOKUO8hJUALUH2hdpZUGOmetEc4AOdxHoBSAn6nk8+1OhKHkHjntVVZgwz5Tj0ypqYXBUZwcn2oAmIZhxkA+1NMLbOuBmm+e4UAITk9T0pUkbGGA/CgBXAzsPXHWmokkiKG2bAeBzml+VhlqCwxhSRQBMkEG0gjOe9GY0+XIqBW9evvQ25iSEGOuaBk4mjjPQE0wS7CWTAyelN+zs3zcD8KesSeXktz2xRYLMjEzOxXcc98U4NtbdyeCMk8U5gigfORj86jMeeQpZc9CetAaiYR/4sZ4wDUyhPug4HuetRxQFhzEF9BUwgIPLgY9aYzmNPmaS2ltAi5zwzkAL61WETx32y4YbUbkA9fpimgksxViQMZz1JP86YYl8l5VYrIrDIPHB71qUW7+5ZlCvK8pXHlnsBjkfyqWG5NuzNGu5cYIYZH1rLdWCbnyVBK4BBOf8KntY57ne5B2RAZCjlvpRqBp6beTJdIFihO85DSYB5963tZN6jQSxRBlCZkOep+n61yz2scsYkjmTZyAORn061el1J3sEEpYSx8q2c/mO9WnZAdLoF29zAQ/OOwHStfFcrpGpTw6a1wyALu2rt/iPv8AjW0mqqIvMmjZFztP1rSL0EXpHWJN78CnKysoZTkHkVg6nqMcyboptgUjlfmPXHStO3urYxII5QR04ppiLdGabzRVALmjNJinBM0AJuoyakEOe9PWDnrU3QyEBjThExq0sYFOCj0qXMdisIPU08Qj0qxilxU8zHYg8qlEIqbbRtpcwEYRR2pce1SbRRgUrgM2k1DcTxwKQzfPjIA61ZJCgknAFcbrrzC8eWCWRhjkDHc+uaVwLV1dvDewwHfi4B+asnV7GayjOpC7RWzg4XOTmq0XiCeIMh2sAmM9QD61Rv8AWZrq3S3lKiNDn6+1DlcRObiG7nDXBC3pbAeNcE8Dr0ptvod4+9xPEHQbmJOfwx+FZMpcTJcpHGwBVsZ3Bvr+Vbk91Jpd3FPM+FuAN6jBXHft70IBvh+1n+zNNtkUu2VaMdADySv1/lVpJLS4Nw9wVlnMnlCUDBJ29R6c/wAu1dRbC2NqSuDCwwjentnNcHryol7LJBj53zuXhlI/GqeiAo3FpeQH7O0DKJBuCBTngmqTcHhSNvDc55rZsdcu4rmKKd91uG5ZhuYZ688Ul9EkmrS2+nkMkq52BdmCAeMGpAyrXAuUK/IB82SfStq+vY5b+OW0VhMse1iOVJ55GKzJJlnZAiLE0gKtsXgnggAdjmtOLUPs+mrA8QW4kbaSqrkRDgjPUc0AZD7ldw7F2DEd+ecZ5qeHUJraOVfMBMkZQg9gT/Pk/nT5JWVPtCyDYZNoTJyoHIHPYUyzRbm52DywuCW3cAipEV0aNbQhNwcnJJ5BHse1a1v4jmhhaCKMCNkAI5yGxy2TVBbaW6CvEIjjqinDD656/rU8qxW7JDvkcsu7cBkA/Qdv8feqVwFgu5XulkVt+EKhlBYjg9M9+a6TwxbNdCS4E8p3HhXIPTp7461DoFl5tk8QtnhyT+9K4B6gjntWxoWntZQhBjKEjcOMjr0q4xYGl/Z0Jt3jl+beMOQcZFcz4gt9E06IC3htvMyBKpc7iuPbnsK6HVzKdNlWN2V2GAUHNcC3hrUHgkvZpVXqwMhILGm7gY06+ZJI0aLEgGdnOB9M1FKAX+VtxPX5QOe/SpZZLkszM7FmHzlT1HTnH+ear49KzGKoVGKyIxYHscd+aX/VvyoO0/dPNJtXd97KjqcU/wAtSjvk7VIHUZyaANP/AISW9WbzYVhh424SMfzNZTTysrJvOxm3Fe2fWowM9KdtwKAE60gOFPrTjjBFMFIB6rgDOBkZHNPWXC7eo9xUR60oUlc5oAOMnnI+lIPSlApflwM5z3oAQMy9CRSZPrSnAxx9adtQhfmIz1oAZnFTxSEZVG2g9aYRCGyu9l7jpTBjrnFMDU02/ht7+3kuk863hbIjbnH9Peu8lv7NtOTUPtDRWmMqBwSQenvXmsMTzzLHGRuPGT0Hua1BAYpfsN7dFlg+7FuwoJ64qouwDtR1KbWLh5GOIkOFGPuj/GqO5kRo23cE84x+Nacb28buscqlmyTj5hgCs67kJkdRk89x2qWDKRGOCetNb5XGDUnTqppq7ed+4Z7jt+FICI5yTUkSEnd0A6+tOK+VIQV3nqpHQ1IkS4LM2COSAc9qAIuucHk9hTAMEA8VYETGQFAMEcUkkbIQXxk0ANUZUjjH604jcQFAIHWoipHzClUkEbWOWoAc6FOuQ3pT/mUBiuOOOKft3oAu0gcE45pVjlMT8Hy05J9O1ACqj7dzfL+PNLLGFC/MDkZ47Vp2ug3juiyKIg/8ZOcj1wPwp9lZ6ddX7WhnuZJVDHhQgJHbuapJsvTqZUI/eLtO056+lTMVCSIG3sGJAZRj69a1PD50+/vpIjYKuxNwLuWJ5A+netO9tovJuIhAiKy4DKnIPr+FOwbnOQW0zXEWFd0zjhc+5FTi1a5u3t7XzAF6qy4YHvxU0V2RbrGJXOOF5OCKhtJXl+1LEDHI8LD5WPJU5/kKQ3oW5tFcODcSJFk5+eRQT+FZVxbCN3QbnuN+wLjgdufemxWV1LJjy33k9WGM++T+NX70MbuXDDexEmEwedueo96dkS3crQeHtQumy8flIc4ZvpVqbw7DGsbG5YrlVfgdSQOPzrqIZPOgjk6blBrO1GECzuCCzMoLDnuORxRYRmXPh+zgtG2vI0oyQc4z7YrI05FbLtGjbWP3s8cZ/lmurlnQr8pXJGcVzVlEz6jPDGcEyADnA5OP8/WiwEGoRkPwu0IpUEcbsHH8qzcHOMc10N7aSpbuWUFs557HaM/+zVlonz7CpPGeOx//AFipYFIqQ20jn0q7bwqSgPCOoy3sSOfz/lQ0StdgKOGQdOcED/61W4CCWRkURt/d5A/XpSAqXUAVlwBucKv445/WqXfmtW7DSNFs27lbPTAyTVHyWaVjwoyTzQBAy7WI9DTxCTFvHPGfwzg/0q5Da4kQM4YOvUAnHOP6VbSxYFFCkrgkjHqM4oAx0jLZx2GaTaa6MaU8jyCMqqnDA4/T9aVdG/dKzHDAkcd6LiMNbaTaG24U857Uogz7n2rp4NPVYCrDcpb+I1JFaRIxXYoAHYUuYVzmobGRj8qsfwqyumPkjaB9TW9tAY7FyU7etDxuVLworupwQT2pXC7MiPSlP3mA+gq3DpUR+UknjucVqrGjcgBeelO8sDkUrsm7Me/slTTmMUW9gwPQk9atXMH/AB6yIoRGGxwPfj+taChMlXHDDoapziRbWWIBd0Q8xQVznk/4UFIitotkMe45JORnv8tWLflMAEDGealki3lWCfLxj6+g/L9aSMOAqjG4ce1ANDlh3NxyexpVwCFPagSc+/8AKhRywXqemKRNh5VuSRjHQZ5pk8yoA+eOlSGMiRwMlRg9eoOetRMqZZGyCwHHvQWkG/O3+gpvnjc6kgYPBH0FR+YrKH3MFAyWPQ+wqs4T94e20EfhQNRLjsweJgeMYP4//qpxZtvfFUmud0ijO4dAe1Wy0pmVSBtI7/hQJxFQE+w7kCnlMEjd09anjj/dnhRx6VHJ+8QMijJ46c5pE8oxVH97JpcYPrThEyt855qXy1aNJN5AORjNArEIXIPIFJtAUsei8/lzVhFQnjBA/wBmnTIkkL8bRj160DSKjhVkb5tucYzT3i2xCTacnnjvVW1eX7YrOuAw257jH/6quXDgOqckgbcCgbRWY5wN2DT1JxgcinklR3x34pm58A42j3FBAvzt0A/GnCJiT8w+nSogzcEkipQ6jJyTx60DEUYP3s0q4DMwJPb2FQGYA42mpFdMY28Hmi4XJG4Aw2fUAVJGSf6VXbLL+7IANVy7AjDcDvSuFyzc3qQHrliOfaq0l6sijPI6ZqhNDLP8zuQ3setJBZMsm7cQT1FMdy5JeL5eE+uKij1FwfnPHoaV4RHj+KkSIuQfJzjnIFAFn7QzMBt56YqzG27LBsN1A9aqQW0gGVU4Ldd2MZrUFtCknmyMzOR1A607FJFaRbnYZA7Ed+cYquyzs4UR7u/c1q+dCnyoh/nR9pVRg5AHbijQOVGWba7ydpVcjnPJx9KkWylA+ebBPT5avteIANmcdeKjkuC44jAb1JzRoFkirJpyEgSzEj05p621pDgE5PpmnlR1d8+3ShVUZC7fyzQLQYsVruJMbke9T4t41AEI/KmmZVRlAAz1PtVdp33DaobPT2oEWdsJ+cYXjhRjmmO8ag4iLN2xVYmVm6AN1PenSIZPm80qQOQPWkK4Hf1bAphwvJfOewpS8Az5jZI5yc8URXETnMI3gcZxxmkIccEAFsD6ZpUhVmO+V29ABtpZHZmA9abGsQOdxP8AwKmMnVYo8sqbm9WOaTKt1XB74GKj+VjlATj34FO5J+b5R7UAPTMcgcIufepfNlIO5Rj6VBsG7aXOAc8GnOhB+7uI/GgepIC7KShAPr1pDBMPm3d+eBSojjHOM9hT2UkEF8A+9AyCWGNAGfexz0Xk/pUo2Bdqo59MimuYoztJz2qF7mUzeXEmBnGT0NAE5mVF+YYFRvdx9EBz60ki4AEjxhie9NTyQGIdXb26ZosKzOUVxHKJf3YOQQTkkdv6/pVq2E7TzW8axT7o2ALNkYz2GetU7cK0io7c7uCnb/61XomN1JbxWaRwTjKk5wCeckkVsiiK2sLl48SW7LDzzwFznFT3dtJpV832eSSONvlHO3sOvvzTYZ7y3LWzzyiRWLED7pBPofz/ABqxfXEjTOwEjwxHIdlPJPYn/PWq0EUXIS1dGAZ8jDA9PbFEKfaZFQqTGuNwUZIpLxZl8lmyu5TgD09/Wk3xKuyHd5hA5bjB7j/PpUjNLUdPmslMUE0ogYB1DLzkds/56itjR2mns083aI9oUK2cMMY/mKwryeW7sYY1lYvAcs7P3/nnj8KfDqNwI0iMYkut+1GUA9Bxjn9au6Qi+8ljZahc+fGiyZAwEGwDg56dapySpZ3zGPKwPjb5bcNx9aZYPd3F9JArlZFUlo3XcSe45pdSSeQmSRoY9nMUSLweSDnjjp39aV7gdFp2pXM8il4j5Z6fT1rdRN4yvIri7B4Ay2cxkErY+ZZOevT8OOK6SCS50+TYIN8BAwwzzVpuwWNMQE9akEAHeqQke9nUpmIYwQT1FX4fMUBXXoPvZzmk2yrDljAp20UqjPINOAqGwEApeKWjFIAyKM0YoxSAKKKKAClpKMigDH167ms0DqQUZSCp4zXFzzRvOFbLDOXGcZ+ldP4qvoRB5WSWXnK9f/1VwtzIG2lPl29Pf/PNJiHajNbiTyrdWVFHzBgAc+lUYWLZSRkjV+d7L+metWLxYCIzvZjjPAAI9quW1vZNYie5feS23buxg+uBz6UWAzj5bna7ZEakhlP3vQcnii9vnu/LEiKiRDasa8hfWmSRRTF2Q7T1Kk5P4UxVjJ2ck54/zimBONWuWhjt1maOGPoq8d85471O8iyRKcEnkAnqPw/GqMqxr8uMEdMUsO7aBz6k5xxSYF3zUmtzHNHtCNwV4z9fU9Kimlf7QJowFcEEDPHAxn61A0qggrzg889abGzyMQBk9aQFuTUDuX90UjikMkeOcNjP4jNNuLpLiPzUgxOz73lBAye4Ax0/wqkXfpnj0pPMONvJzVXABKUVwFBD9z1FWY0Z5PMmKqMZwoH8qi/hG5fpkUkkrM2QcfTikI37D+y7YC5kdTIHJWMp8x7YPOP/AK1Z8uos0rs0vErEER4woz7jp04qkFYqJBnd6nmlkuGe2jgljT5ckOFAbrzk96q4HomjSzw2A+1MhVcYO7cxHufWpjqpF0qBA8bg7dpyQff0rzRbh1XaHcLjoGPUdDViw1K4tJXljckkHqepq+cD1UTQd3XJHIzWdrOp6bZWvn3BjlePmNOpzXI/2hBc2cTzSJ9ogV3JLHDHPQgde1YGoTSz3TSzqqO3VVXAHbpQ2BNcam9w0m1EhjdsttXjHYY9B6VCZsRmIMksEecBu5Pcd/8A9VMt7aSVHlRSQg3ZHX8u9Wb63WaK3uoRtWb5XBOQGqRlDeTCEH3Q2SMf1qPPbPFay/Y4NLuI/lkunYAZj5X1wfrWc53vlVCg8Y7UgGx42kkUZzxjijkdePam5A9c0gAjjjpRgbemTTsZPzHAPcVYESSLDFAcvKedxxg+npTAq7Sr4IwfenEDuaaeGOetO2sybtp64zSAUNHsbIbd0GDgCiWUyuG2quABhenAxSGIBVJdcnt6UrKgAXkN3OetMBhzt25464pMk96U/wCTSheM0gAYIxzTwFBJ59qjDYz059qcPm4zigZo6L9nTUbczjdGzYOfU8VpeIhBLqCTQsrq4xkfr+pNYYfaqbDynQj1q3dXbXNukrupbcRjoR/9brVX0GEar5yBn8tdwy46gZq9f6cbLddXX+kjgE5POffOe1U2thHbmSS4h3dQFbcc/h/jVCSZpSfMcsTxyaBPUj83AwOKGcsuMdO9RDBPJxUrEqwYL8p7dRUiEUb1OWxtFNUkNtBJHp0qVVAl2Hrtwe+f88VFLG0ZAYEHvmgCxAfmYHG7gbieKWQ5fa7hsc8f0qoGI6GgNhgTzQBMXI3bWIqHqeKfIMH2poHNAEkblMMB07etaCOJEmjXO10LLnt/F/jWcMc1Zt5DHcI/8OQDkcYPX+tMZ22nXzDQrSfg42Rtn03BTXP5Wx8YlxgKZs/g/wD+upNLkY6TdwsQvl7guT0OMjH40SiHU9YguSRENoLKTnJHI6evA/GqQMi04Gy8WSRIQoLuoHTIOcD+X5Vv3BVrlEdiM/dB5LfQdfSqU0b22oHVWiiVJNpIcbmBx0H5D3rUupEgEVy91hSOkABLcep6VQkc4NNljvZ7c7IzHhsM3JB6fj0461TYyW927wuRJGzZK8cdD/WrJufN1q58tpIFl5BJyxwBwT155pkaQxyK0xBDAkc85HX+f6VDaHcpSyu7/PKzgDgtnOPxqW3fbJGy8jdmor5G85mVCFJ6H+lTIvmBXG0A4J7dRz+uaVxm9bXojso0aUZXKYz6HH8hSpPHcyMjXEUa45aRsVhTQbwAZWIPXaBSx2skh4Vznu1HMSXzcWaabCv2lnuNmCAOBjjms+1nNtqDXTRltwwR09Of0qaPTp1HAVB781YTS8jdI/4AYpOQromOpC53yGPyow/c5Pfp+f5VnrppE5z+8jJ4Kjocn/635VsW1pDG0eUJIOcHv/nFXrtUijWWMZPUBR0pXuWtTItdNK3ZlHynGdrLwBnp/SoLexeRtvyhM5AI4H41tyqAu4DAdQAv1qOLyhhcgsuVPoe/8qVxlJ9MZVLuUGOfX/P/ANemf2dBvLBBg8960pnLq+cEng+nGP8ACoN2GCx7SDtzzk0EtMjW2hCrtUE9KmEaw/vMdOFycAn0oW4UkFCF8vH48HmkuJxMuVOAjKRjsP8AOKQrEgdQyqGXb95sDoP8mlyi5Vmzg5zVaW4dz8mAc4zjkDPb9PypkJIbcTuUjHP09KAdjQ2L5fyDJ6YPrmmrIh8zbk9B64I6/wAhVfZcO2dyhVJ3N69yf6U5IXbYwOCcnf1JOT29/wDPagQMkZdWDgEnnAycU+SXyU5zlcBuOSKakcUcTBhlD8u49yf5VHtZ4Qd4yVI9eBSAs7wjtwOT0/rmp96SRglFAzzWZDEDISkmHB3EE8e9Wo443iQqzH5skZ9wTn8sUxIdGrvIw3fIAdufQU6TeI5kZclxt4x1OeM/WiE4nbc48sKoQD+ef89aV5I1O3cSqZJA9/8A9ZoLSHXF00Ua7FzghMD1700uVbcFbaBtxkAk5wf61Wt23hySdhLY74yeP1p0svKjaxZiFbnHJoGTLMvmhAAZM/dzT4C0R2sg3A8DsOx/z7VX3rNeI+5SFO4jt1/wpst5mUEfdPygA/Un9aAsWkYFPNfAwfru/wA/41Vnm8663RDPIGMfjioHvwy+0fOwDAA9KfH/AKMzbQWkOGJPOPb+tOwyoJmNurbtoAOASfaqwnncwymIkHuozn/69EzmSVA42KeFx6e3v/jU8CrDJLbsrMJDgBCfu544oAmt4nFuxztIOF46DOT+NW47iKOTdyWbqffsf6VXEFwuAWMeR8oB2Y7Y5/Oo1gVvmknAAGTjn/PX1pDNN73cGVTgjn6VCG3bv3mArZGD065qERxOFkJkJXAy3y7sdj1qWFgpyqou4YyBnv75osIlKs6DYXbA7c80irN9kbbtIjYtw2SQcenpVULLLIqSyPIHyMeg9v0qe2hlSxlZW+4V255PQ5x+OKLE2LFnvdx5mCAOx5/zzT5buJAVJ4AyO/rVZbiWRVAG0H+M/wARxg596ryKUR9ygNg8UDWgov5p2XbAwXPLE/yqUzsjKj+WSeoHWoQ6JCGyo64yPekgii5DLl+pPpSJbHKXbO5uPSpvOkyMkMB3PWqisPM/1p5X7p7AUpnjYjgjbyMVJJZFyS3zQhVB4waazl3LDIOOc1WN3GoAwcDvnpR9vzGz/Lt6L3yaVhFlAzuOmfrQZQikdWPA4rNbUZ5FbyAAfp29quRNNLDuHlq235ix9+1Vylcox5mjQHfk9OO9VHunL4wQw64rWS0t8BpCZML90DAp8dpBCFeKAHHHPNOyDlRnxW9xcqfkdCCDk8A1dGns7Bmcq3TA6Z/OrEvmIOIz15OccfSoWz97OO3pmgd0izGluiAHlscnvTRcxD5VU4Ht1qDBfkqVUdz3pypF825zk9AO1AnIla83twuF9KF81zu3HA9ulNjKjG0ZcdyaQvIz/NJ+HakTckjiViW37fUdqayoCS7bvQAVEYy2cMST2FSC1kAG4gD65oAb5kQAyuB35pWu034Xgc9B1qMqm7nJA5JpySR43RJ+YoDUaJN4LKpJPfNPUvwXYIOmM5qRlmlTGxVHUnGKjEbbdrOAeygdvrTAjEcYbITPuT/Sn7kWM7F5z1p5EflnIyQOo70h3EDy4cD1IpXEMBfIKpnjqPWmhAxYTSKCB0B5qVgqjLHPsKbnDHEWF7HPWlcBBEoPbaO9SbtoChuMdAKURNIh3DYc/dzTRa/MS7E8YAHagB3bhc57GlEeDnYqgjGRSrGIlAUcUj5ALHoO9IByOqqQFbNO85mHKDjviondVHLY47Go2nVeQDz3ouO5YDybsBR9SKeHO7qBVJJCzZwwHTNO84cZfIB5NAXJhOhYhX+bmnbGZc72BJ/CqqyASb96gYzjuaYBI7M5kcofamMtiA4BLgMPSiOAHDOoLjnd6VDEPl5cgepFN3jd5XmMVXrg9famrlLQsiOHJYqXPueBTt7ox5UDHAGMVGoQA4YAe5pqSA4Vm3HvgUXC5x9xGYTFKgkDONwO0gfhVqbfqZgFpblCiqrsW9TwTVu+1SZHhhubWFpIVGw4BH1/EUWFzb2OoySRR/JPH8ozgJn0+hrfQC1qFn9m0OFHx5xkEatk4bnv247c9qr20zRWNxp90YCqRlgwOTn6jvVZ/tFxNLbwu7rGcpEWz1PT0J+lQajZLZuFEUwAG07wRk+uKAJBdxCza0fEqI2VOCCSe4x2+tXbqDTILGN/JZrh+6yNkDP5VkxNIsjtLGzsyY5Ht1+tXtMFpPIZ/MEBiwBE5JD54PP50AQedwuIWMag4LryQffvVqztvthSWxMihsiU5IUY5wT2zWhq+tQTQQ28NukduM7gjAEqD0qLR7/R7exNpM8qbm3+cq7WU+h/+tTA0rXRrK4ilvLN5yyDiQyEMOOnPWq1pBLDfwyXCoI3OMMwIfp2HfJ61oJrrQWbtbWjXdu7bY5DhS34dTz6CsuBNLub3bc3NxbtvDiNzhQT1GPWmBuX0MEUyyW+yGVMLkKCSevp9elammy3NxHidlcq33hxg0+GWERbo4Q52gE4+8PrXP3euXUd3IyRg2TEDcOD2z9aBmx5p+1NFHH9zhmOaVZ1a4KLOI1PQHPSi1kWKFmkX5nBCkHtWc9xDYIjPJ5hyMAnk55H+GfrRcDoocWtufMcHHzZz1FNj1K3ljV4mLluijrWB4jDDT/tLw5O0EEHAAPH51h6fr01qohhSPk53kdKkeh3LakgYqI2JX72eMCq914hsraVYyxYtjG3oarz6j5sEK+R50x5IHA//VTBaRTzxTTxDlcBAOFPPSnyiL82uWcJQPIAW7E4I/Cr6yB1DLyCMg1y95aWNlMZp0LIvRhk9efoOaTTtY+33yW1iZYY8EgEcY9aLIDqixpCx9aZGjpGA7lj6mlAz61IAWpkoLxMgbBIxmpQg7imtHk8cU7gchr+mxIWba5LADepySey1yMiy/aTAUy2cYIxg16TqtrMXjNtgSHuegrz/WZ3fUJlKguDgn6UpWEZpCH+8ZM/8BAoAEYIQkZ6getPRgoZhkkjBqIohL73KHqAV4NSIdHub58BAeM+tBKJL82SfpjilRkERBYDH97+lRSTKCejE9GxQMPMA3HdgntimpOY92RncOlNBEn3uB6gVJHFG27J44xzzQBGhzywO0U/zVEm7b8uMYFP2mIj5wwU8Ec0rohX7u1jzn1oERkrNksQh9cVEvyPz8w7E01sjr1qa0t2uSy5xgcH3pjJZWGwHnp37VXwzDII2j3q3cKIIUBbOB0qmXdWKj5Qew9DSEWo5eVbaOOi9j+FLdFFaFhjvlgPvDPWq0WR0Kn/AGW6GpkbzCEdSp6oS2cH0pjIXj2yumc4J/Sn2ySySHygQwHY4xTJVMdxJub+9gjvUQyFyaAOotJLW1hjlEP2diAHUN8zc9RknjvjHesnVxFLqDGOVJfM5BjG0c/1qish2539sYIzUySgwBAEUqd2SvJP1ptiNG3uEjNuklupiSNlYqM8H6d+D1rMYtFHLGpAUNnaev1qKSTOQCQD1B9ajZtx6kk0AS+U7R+Yxwp5GCDmo1BZgvGTwKnWJomQyKRhgcHo3tQ8B85lBG5Tg+pOewoGPjtQ4kCupb+8RwB35qBIJlkB2bSPmBbgfrV2O3eKQuigxS5XDjG4cdP0p8j3EKhVRFLHYrGMg/metAGZxngHb6UzJUg5OR0q7NMvkcYM27a0ijgjnpVVYHePeMbc4PtQAh2l/lzj3pTIyJsz8pOcU1Vyu7up5+lWVtWkHQgq2G+mOf5UhlUqxG7acdc4owwUEggHofWte0lD2WyQ2yNG6/PIhzgjjoOehzVO8tljj82OTzV3EMwGAT9Oo6inYRUPBxmiTaD8vSmgZyc9Bmjk/hSGOBG3GOfWnK4ClSoIJz7imOpQ4PoD+YzSDk0APBDHk4pxB5U9cUxlwat2X3JS2MFQqkkA9ecfhn86AHwyM1qsW75CRkDGf88U2a023bKvKspIyRnpmolRo3OOQQRx9KQMCQ4kORwMj9KBBG0aMu9dy+3GfxpwiZ2/dxPtJ4GOtLPaOk6hhtzywA6ev9asWssv2r93hQuR8x6D+n1oGEtttnDwtsCkbs9F6fnikuYsmPbk/wAYyM8Z6e9afkoFMjDenGcY9Dx2pkiiaEscq6fL6kgHvSuMwZFUSDaMKecGoq0J7cljGDkDoD1B9qgktJFdQVIBUMePzpiJIULWk0m0EBAoJHckdPwBqKG3LxSOSF2rlQTyxyP6GtCyUjT2HAMrkYPoOn6nFFtaTu8iMu1GYkbux9PagDLPY+3NLu6DuK110dtroH3exXAH05py6MVYExsQ3ZjjBouIpJJ85fzMI2HJxnkdvryau20u2IuiYZ/lGAeB/jV1dL+zxOwKhQOCBz/ninxWSSbXMjsD+ApXC5BGXuMby52jqx4+gp32N+f3Tbh3PPFav2OGNAFBUFsNkZ5qWNoYpVQNhyQcEYxnGB/n2pXBGJNprCUTCPccDJzj8qtJYGQqzfK4bc3RuorbktUdSSBg9MdCc1VCBd67xj2PX0/KlcRmXVioj+ZzKSCRxj1H6VRsoQcIwBVG+YE9Pb8810LiJlZPvMoADZ75qiyRQuSkZErtuK5B/P0ppj5gjGHIaHaRgA9Qc1eW3VlOAF2jOTUO8GE5KkkggDqR2biprAybl80Ngc9c844z/OgW45ICq7iVK9Mj3+tDwLhQTgZ6+1Oe3nkUEMBySRjA+mPrUCwSrmOV1ZcHaP5fypWE0TIEVCOODwDjPrmmzEvG8OduDkH1FQn5fnKgY9D1+n+e1IXCQj5gWJ5DHt6/pQjSCGyTSMAv8OcfL16VCYpGmJijAGBhmBHQfz6+tJJMzMylR8y9TkcVEJVjbIZghO0oec/l/KmUEtw21gclyQcdM1Xd28zCnax+bIqWRFCqIjxvzyeo4xn8zUnkRtv2qG67cnHFBDZVS5JQjjPJyPcYqYTkqrgfLjHJwKckMKzDbICM7iMDge5pJFYBV3cYweMDOOg/SkSKj+YcDGT+Ax7UxpHVMoN3PYfhT7YKuwOxADcY7d6syEIESKH5mXsM5J9cUWBK4hmc2YQFdyrlsnqOlWI1xZFVcAYGB6g9Rn8/88VCPIeMF4zHLkBQwz6YPvjmommd7ddq4fBUErxz/wDWqjSxYHliF8kuiMBwfvHOMdPc1XkZN6BWxkcL7mozFcCIRNKomIGN2cnHp/j701FlS4DSjqeFzwMdRntUiaFO0EuGwGOAferaMiJJliRGAODnBPb9f0qrLbltyhUG4lx279D71PGGDsrqFbnjHf1oJSJIZf3ZHcY/EVWkdTGw3AHJHA/GnJLiHBGM8Yz6f/rqAqMlgflByR6Cgokt5GjfZj+EZJ+maZdzSTecwOSMKvH1HFTRMsfynkngfhxTShTdK/8Aq93AHUnIx+A5oEWbIFIJJdqbdoUFyFzyQf0yPyqDZ5ahWkiDMNxHJwfbA+lPubv/AEW2B+9w2QMDbjGMfUGs6SRi+UY5cg4znGe1MLlzyIpZQRIwIJY4UD9c/wBKuSuiyvJGew+XORkcdqyFL+YHEblSP4fyoklaOUKSVU8DI6jNMEzTUxZKpHGM9MqGyfxzikk8x38sXDLHnBAOPw4qGImJw2flZcgEdqtvKjW43IFwf880hkTBYsGMA9WIPUenNVvldCqrz+lOkY+WgGMPzk9ceuamtEUySySDaf4QMfT+WKChqnEYXPOcYPTtR9rjRlORn096klnSV8jaoz1/KqMsapMzzDzIxkcnGPegm5piEGdZmO3Ldc8DH/6jUkl7HKLgJGVhQZXpgnIH9azVvlWBUdzhgQB0ptvdibz0QDIhOARgZBB/pQIfPcuynBKK53AgDA9ajFykilZTuROTjqD7f4U0R3LxZ8pmHBBVcgH04og0u4kb/VMFzncRgD2osAl4dsAaLLxj+L+ntVZbiYAMh6jBJPStK30ieI487DYO4bchx6Y781oRaXZuyu8TNIP4N3H4AdqVhWOfW5dpAgUEnvUkUEs2GVHHvg4H6VvR21sjMBGUBONoHUelTlkVj2Uds9BTCxhw6VLIAJWWME5wWwRV2PS4Q2XVm28BwMVcZ1dQMKPViO1RyXbAbV3MPZcUgukO+wQR/wCrRee5yae0MaZOcMDyMY5qFN8gy6YA6EmkCqGI84L+lArk3m4IUMo9jzUb3X8COwPqozio1kgMija2D0J5zUoQ7c/KBSFdsjH704O7PqTT2RtwCKBx2FSZjiYFwM+5ps0saE+Wp6Z47mgA8p2BABIPbtTWg2jLMqew5phuZMjBbcexp3mMSGPQcYpaC0A+VGBk5z05pst0ikBI9wGCW9aFjX5jx14yaCIkUYXJ74ouAiXDls+QFVunzdDTmLldv45pVeQsNiKB2pzIzA7yAaVxXGECPjcCaYzZYELn6U9ljQfeyaar7hiP5eepFFwuJG8z/N5bL25pwLD+NcY/GlwcnfISfalC9cLj3NIQkf3eBTmRnxuOKPur0yaQluMDmgYwryNibvfFSDzCenPtSOGXjdgnpikCtxk/MO+aAFB+XIOWzzmht5IPzD6GkSNPNAOQOrHdip/LhAfaXx2Jxg/Slcdiu7pHGGZuCepqCWVnACHPt2NWRESAG5wOM9qQQ/Jyc49qYiosbsNpjOQckk9aeVK5PQeoqyIujb8j09qcY12BTz7k0AVFlYkKDhc85pUjVmIYH5u46VOYUIxnn6UheJQQz8j2pjGCCKMbSQW7YFKUGxAWJAyfSlE8W75UZyO+OKmSWNslowOO9LUCApujx2JoFtuZcrz/AHjUrXARflQnHoKj84yMDkr7U9QuyaO2CNkkY6ZxShY1znPHpUDlht3HIP6UBkQZ2knPela4jDvbOKMefFNJLFMhYFl3Ac8AkdM1Dcxw6bqEQKpLC2JFJJyAQeD9P6VoaXKl1rzSmJ4Y25Ve3QjuPX+VY+qWzWkzR3AxJksSGz1J4/Suk0NPT9SSC7ihkPmRDa27dtwecflnp9a09UZtRtIpVgLJvXDl87s+wP4VnSWbaheobENHshBZicqAW7dsdat6tEbS9tY7zVGdJMMXTCnHtgcUwKeraVIuptFAuO6KzckccD6Z6VW1Cwi0+wheSbdeynLRq3Crz/8AWrV1W6042tuxku/MTO1yM8juc9eo6VzMsTMTdIjrGzbcnpnFJgXoLeO+tF8izCyMwXzXm4BHXj/Gunv9LsE0VYbiS3iuHACswxzx369q4uCeSMMkbOkT8so7mtCDUlPkxFXdt2ZHkcvkZB4HbpQgNJ7C3mkjle6jiSM7YY45No4P3sHkZNUb+CTStSiebFzJjcZHHBbrnP8AjVS9vI5b49FjX7uwkFfTqTUl1O+pKqSzZWP7oPbimBry6tdz20by3PkeXksokA8wY7DrzVCXV3a1e38z5w+4SIMB+nB6VmRWpfKl1jA7scCh0XPJH1qQNy28UTROWntxINoVcnGAPpVa71yWa686CKOAlNhwM8H1/OsklhjONvrmnEnacHA9R3ouBoz6td3Q23FwzADG0dOnpUUZDFMLuIwcAdhVWMMRknLBcY6VbjSSIrIpIAH4f560DJ7a8ltpQ8ErKfbqKuw30qSC4lMkyHjO4j+X+FZCDDYwAOxFTwySRE7HYA9QO9UrjNW41E3GntbxswdmwPMODg+/t71LEsWlyQI0jlgoZhEQR/31njr+lZMbFyQeDj060/yJTygbI54HNMLHfW+s2jwBvOKEDlZBzVTVNcR7KRLKZfOPAbtXF7ZAV3JIRweVqw1wizLE6bSy5APIx/SlZBY6jwvrEt0kkF7IDKh+Ukj5hWxehivmbtqoMnJ4Neazrcxq00CksCeKEu9dvQtv5zovUL0oA09Z8TTyyyJbfu0xtLEc/h6VzazSTFg6s5PTA5B/rV4aVJh5ri5jYrjcobd16ZxmrUcZ4WSV3X+6RhfboaXJJkvQybqCXzDtQ/KBnjjHbmmrFHcoVjDi4QZ2nncO/wCNa+1JJI7eUEOnMeOOO3FV4pIjctvxHOh2kBACw7Hnofp+VQCRiEMDjHNSvBI0rwh0Z0POOB+BNXLi2VC7lcqepX+dJFaorQynYsckTK2T35GenuDTDYZPphht95uEztDFen4e9UomIbG7ir8FuUtJJXUSojBgOcEdM/nj9akt4YrsBjCUIHO1eD0/+vQBTxEJAuNxPTvinypuQsWUEdAB2qa4iWCPYkKRnOQSct+JqosZXG8bs9s0hDVjjZMk7SehP+FWLeIeWdjZbknB7etNnKtbLKECYO0heg4qpFNtcK65TPPr+dMDQaRXjDOp3D5XA789aq3EJRlYDKqcE4xxmpvM/eZjkVxgDnqfrinoFnyA2VZAwHqV7fXH8xTGZ+IzjkrjvmpgXaIY2SKPU8io3g3rvTH0HNMCyRlipBx6cjFIC7dKjWkcmfm3EMVOearKR5ZPU9ADT7ZiyspUiCThz2U9j/n3qKaOSOQpJhWTjHpQAzGBz1oVx/FyTUseCV7jv703yCykg5I7DrQBGTjpU8UKSIPnCyHomCM++elPa1jCqBJ8xI2kdOR0qxaJGAySOrPkqYmTg/7SkH29qBlmwaKW3Fs3mFj68gc9cfw/qKII1E80UqhpjluGwDyMc4zTJ4UYxspdJIjsGcEnuB15p9wjPbNJbfJcscOBwSM4yPz/AEpgTPYObRRDcFVVsgBuQx98+w/SoYleOMomJS4ILLznPHTPNSxagsVrIksPmSqdpB6kYwf61TSFbeQRw7Wcnd5pIJA6YHvRIQl1G4RlhWBNo3bDjcR+P8utV4yoiUlgquckHPBAIx+tXzDHJGyx8OAccDDDnArPaPcrRFSskag8jqfp+I/KpQEcKos/lnDr2I46/wD1q0rcEBZCMEArx2I6Z/z296oKix4eQfITgkVqWT5LRugCsMgjndwOf60xooxR77hMDar4Rg3twP0qO8tlSIOJ4jgYCg5J59uK07iKLa4RD5hOAT9MDP8AL8qzpIU2CHZIrPyQeSrc/oQR+VNMLFGNcnoDkU1R823B9OKleLYdueRk5BB/GnKA7syj+IGkAx1YxplcHH54P/6qmhjheHzGk2sijC4++cn+lW1ii5hyxwxEhwAQMHOB9VBqgYm85Y8ZO7GV6H0NMBwkUW3CKx6Et1HGB/n6Ulv81yGdunP19uKkJnkIDhvLUBQvbGKswW7qVjQlQx5BOTg96QBDbzNJKAsRLIRjcM7vao47CaNyrxjr1IPP0rZhEcavnL55POcEdOMf5zT5QJwysBHnqcc5/pSuOxkXMDiOFQrSEBv4QDjJP59asWMLiHzXlZVBAIYHIH07+laijYjEtyeBjggkHnNVFARG6AMeC3Of/wBVFxE25QBuZmU9RuAzSosZQEnKgcgHnPHeofN8sYVtxXknHNIctC2QQOMjP+fekFyYWcSoqiUYXt/PHepTYwSlWL4KjacHjHPT0qnhkYLCWYdOlPTIZjJlX5zt6UEXZoC1g2IFPQYG7B9+PxqXyoQmVReeSDWT9owPlcFe2fWnwTKSvzkN2BoFdmtM6EJtyPX296ZtJbtjjOe9U4y/GPu9yRU7uuT2PIyaQXCS4U/Oox9fXnFSxbUjDKQAeBzxnAJH61ARsjWWQhkY5XOTmnrs2h43bOc4HQ98/wAhSGTyOJZMIvGDwSBjjsfWnyFhHEocB92VI6EZ6mqk024nGQccA8/h/n0pH3yLvdyXAwDnjB6/zqWO5qGVWhQAllK9R3rNaQcI3zRn3qHzANoD7nxyVPQfXt2qEzl8RkqdwwAe30Pc07Depe2qvPmtk4JAyB0pR5I+YLkdsdelUI5445mLZYMMsucc/WiW4wrNubOeCWzgevFFiDSaWAMr7SMcU4XSAketYvn7o1wwJ3EH24FMMxVfmJ69h/WmBszXhBXkH1qDzpASHddvUZOKyHuGA3A9fWnwssjAHBLcjOaBouiZpWZlQDbyNrelQPK7TOQp5GDk9s5xn8Kg3IzsHTKKOmepz/8Arq1DdyiRreNThySWU84Azx+dUi0xQztvEkqiYDcQo+YcVWSMybg5KMvJLMQM54GKsQuLQlI4d8jHcc8hOv5inf62VsuJE6kH5eaZQShI442J3vhe3BPU/wBKYjDY2VO5VyFz0P8ASml2l3Dhk39c4x24H+e1R2UkkolRx5h2EJn8un0pCaL0TGSJCxUhwSABgDHPQVCCGlGQGHXBGM/49KsRK3ktDyBwM8dcD+map3ZQB2K5ycAjnOKQraFgWsTKGxgkHI3dPpUiSBB5cLnzCfvZyqrWYHfCqDkZAyOMf5zU6TSxKDCu2UnDMh5Pt7UwRZmlIZJWK7imzcT1I/8A11LvVVYvuU4xnOTmpoLFGhPWRsl+T1z2+vvVW6tWVN0b45GQeo68/wAqZZDJdlgvKlVPpgH2qeKfO4ONpPOcZANZxEsSiLGRnOc8H8Kclzsc5VTlSFH93jrQItzspkE0ZBwe3HI9v89aJ3yVmz8+OcVUUtJKy7gCen9P51L5jiIiRCcYyQMZzSESfcVhsOCCRkf5+lOiEZDgY5UYH5ZFDTMsIwzOhGcehpkAUbpDwgPTpuPoPxoGWhDhjKQCcHAzjJ/wqSS3NyoEbBsgYHYVBFctz5qBVx0/wxTor1Y/NkH3UUvj09P1IoHoV9VgYSFEJVUC4IPUcj/P1qqpYy8qNo6he1WptQSYHeDh1AwOOmTTDe2wjIGASfb+dBLsPVAYjImGb0xj8PyqSOHz5NznHojHAx0qGW8TymI4YHqT2qvJc3DMyohKrn2yKBGmEQDO8Bem00txMskHzhQpPyqDgY/yKzoYL2cqvl7GPPztjitA6Q29WluUjB5IPPrxSGV2MUu1z80mTnB+mKgefarKnzOx5x24rSjsLO2Y+a7TDOecCpoo7SOTzILX23cEenGc0xGBFHdXExjWJwBxuCkitaDSpWiKzyhBjnvzV83DlwzSFQOig1G8hlY4Jxn1oFdENvYWYUrIZLkY7qFH54/lV6L7J5hiSGMHy2A7nG08c1VCI2cnd6A5P4VYihKyAYRFweh5zg0XHcdFdAoESNto6ALx+NJKTCS6rjdhWC+vbn9PyphiOS24Bd2TkUTSxFCrElf4grdDRcLh50jKN+zrjDNk/kKTzXHCr09BioY5ojGAy5YEg5GfxpDOokG1sj0A4NIm5OZ1fcGKxsDgsTj86ilZRzKwz7nrQ2ZH27AeSRgfzoWF9oWaPzV7cAY+lIQgkRlbb1AzUUk8vlkwwu5HYd6tvbOMOiqEIx/kU1bWUnf5bBe46H9TSCxXQXrgtJHFEv8Attk/pmpwkPAPzA9e1SfZXLBSRGn+0ct9elWRYxL1cknvkUwSZTFwYlKoij6U3ezrnPJ9DVz7DbsQrOSo544H0pGggTiNTx2AzSCzKBIU5JB/WnpJ5uAmT6k8AVYZYAOVYn9KgklIY7EzmlYVhSMH+EkenNIMt/FxUZZ9p2An1pgE3YdO1FhFgBA2WP45pfOiTpk/hUItZGOWOPbFCW+3J5IHGSaLBYla4OP3fFNLFuck5oEIVQTz6CnCFihbO0AUWHYYOOO3f1oLFcbV3ZGcmlcr/AWcnsBRiQjZ5ZOD93PNOwWBZpRnbFuboKUysigysq5GRlgOKURTMwCDZn6E1FPYh5Fbarv3Z+BRYaiOMyLjfIq5OBnuae88YX5cE+tRNa9BLJtGc7AM5pgCIzCRyW7bR0osFrDZPtLPky4jx93HPtTiZBjng8ZPenRuW2p13HksaYN3mKxbYw6YHSiwE4mVYAhUsw75qPzD8oC4HfNJHMDuUAkv14qwsKsjZA46AU7Ba4x2fapXJLDoKQxS43fN1xgmrPlfuw28x4UDGBmpirrCH3F8AcMMUWKUCoYpsKqpkngDPNSLE8SYn8sH2OTT3uAnzAjaRkVALlZm3LGGAOCSOtFh8qGMyK23rn72T1/KmrOqsxMZz0GM1b2wcE4Un+IVIbcvEyYzjkBmPPuaA5Sjvj2k/wAXpmmLHKSH8zC9cbatvDGsYL7YhznAz+tQBlYFQSf940EtAoCfxE57UmN2QBnFNWCV3+U7SD1HpVpLJAFEpc+3U0g5bkBDyMERVIHYHJp/2ZicsMemTxVxbaG2+dI8c5+9mmysud44B7seBQVyJbnI6OtrdanFDqTSdPLXBx2+X/PvTtZ0mGwSRhcGfaduCfmVuoJ9qoQOE+U3IXYd0eVJww5B46dPeugn1CHXtMMOoj7LdRjcDnar5HBx6dK6FsIfpltcXvhd1LBpZzwznG1V4AyPxrP0y4ms7gpeWjTLCuFEq529+pHGe1RWt9G2kQ2cLPHchyrMDxtznn8/0pI9VubFZrYyvtkPzPgHd25yM07oDZ1vULa5C2i2qJtgBUnHyg8nnHB4ArM1C5jeyFskjTN8rfKMJHjsO/c1VkuyWEpfccYOTkn61FdSQygSRbo3xhuchv8ACpuBXbeEKMPlAIBzxTYEHLg8KehpySgEIUVue4pqlEc/LkA9DUgPaOIzsSVKN0CDGKmIEShOdvHzZ5qOUR7P3YZec9iP/rVFvZ8KW6Dj3pgODNG2ZULJ6Z4pyI02SMAdgaRXMJBKI5PUdR+VWJEIHn26Fo9ucg8occg0gDCLw0a5A571HMFJGOPXBxUtnJtmjl8znOGxjp/k1Nf2luocwvmTcDgntg5x+lMZCiguAnJPoKVrp8YZePXFVEbY+M+9SPIMYwTn0FAEwnJXGMUbmP8AESKRIjMm7cqkdmpohmQkELj25pgaWiW7Xmooh+aNPmb8K6Z7C2jZSIkABz0rD8Pk2l+pM+9Jl24IA5/xrprhRLGQOtaRsDuVrmzt3iZXjUEjar45FZOo2oMcFwi+UYoiu3qBg8j8s/lW6jM0I3jDYwarSp+7fcMhSGwfQ9f6/lSGYbeWY0jdSC564yM9Kmsont4h5IXeDghvQf48VaZjE6LJ91uDnsaasYkuWYGTj5gTjb/OobLSJYbZBczRiLapG0EdMHkfrUTWqj5mZYz2DkDNBS78+RCzGMjC5OAKr3xDDZMQ4DKw4x+v51ftWiPZplXUEfcpF1GjBdrfLuJ9OMc8VEwS5jTed0ydH24P0960J4AYm8pNzKB1HHsKzywa4y2xZAM7CxIz046enT+dZN3dx2sRtEfMfecseu71P+NU5JJvLWCIkwsd2xR39PX/ACK2omiY7H5fHUjkA9qYYgzPuLpvyBtG0Fvf+dITMp2KEZRQRhenTFLDNKSAGbGcnH6/yrR0wwiORLq2EjI2GxyR/nmmtft5RghjCxkbQu0c+maYGdJmWYryTjkgVFFEwmBY5AYVPPeyrLh1XC8YxVeOYCQtEMFvQZI+lIkutEos5gV+UjfyOc4x/n61jsFRwCcZGc108cgNmykbyULH0Pc/yrnr4LKRIiBFxg49f84qgGSoBgx/UEHP/wBerun3LgCKUeZnIVgpBTIxnPeqk8LNaxSY4PGRzTYbe4MgWEZ54ZcgH8eKBl+8tTazscExzfdK8bWz/iDUi26So+4MSQTjGDn1H51oWoW+tPskx7YXJ5z2zikSJrZ18y33oF4w3I7Ee9A7GXHaItu7oTKwBwrDbx3z64/rTLiBrq3EiKd0SkEHnocEfhkfnXR+TCzBWGGByCBxjn/9VVHtVEdwFUDGOR0Ocgn9R+VILHP28flyq7owRh69KuyQiKcTR/Mr8MD69P8AGpjblF2SRFlcEkj37/59als4o0iX7x2nIDc8Z4/ligCOXYsRVraIjr0wfWmskMkuVXDJ8u9Dk4AzwOh61dYREt520qhyo7gdef8APeqtxbw+eFiRpAMEN0wOP6fypDHRWsTswX5lI27QOeo5Gaa6GO8eYsPNQ4K9m+n+FXLWFsDzYwXRsqT39h+VMktjJIHJ5jY54z34pgZ12rLDNKvmqrkMCpPX0P50+2s0t4/Nl3fMpOzP5ce/9a1lPnW/l7dhD5+UdOOnPaq0ttKlzxuKZHUfd9vpxSYilcXH2VU8jlTkEHkj/wCsQQabMpF0ZBw0qY3DOxjjt3H0q1Jp/nRYZ9oXgOBnPp+QA/KphbqlvFC0fmsyBWyOOOCaLAZUUxliEcq7jGcEFeGHb6GtSykxII0TIZQyj+6MgdfoMU37IERY2XqRk9wOwyffFXEwV8vCpI/O4dz2x7UAiOS22wyMjEuTuycE8ZxiqU1s4KPMjnJ4yRtH4d+1aMkwUtv4YnJAPXp/hS+f5zMrnp0OPypFMxmsGCSqgLIwUfKOR35/XpRaaayOS6ttVwQcYz7H8q2t4AALByRtwe30pwlDn+EFhx3ouZ3KVnpwicqFXDAgs3JOQRzUp0pAsTK2Ch6DH1B/z6VI8xXGeGwRipEnARQxwzHv39PpSuK5GLWEu25VZG5weRSgRRZQc7h2HNRmXZHtHy4I+b61WuJG3kj5X7n1NAi1GU27lXMoOAMcg1DPG7M7oxU5zkDr+I6VDvaQqO556VPbzOjkMM+rE/l1pjTKUjTxbAzEjduBPPB6mrCRbVQmNjzuB64P0/rV5HEsiIIi/ODhvyqCZmBIUgqDtJIzii42V5I2Em7d8vUY60pgkmZhvyiE5PY0NPtGDkFT6c5pxl8tCWBHzYOT3pEjYrLy15dmGef6VO/lgncPkIx09jzUQfzCEXIOPT1qZMMxDqrOOCACePwoEENvHkDae/zdvxpVtFST5n2gHpjPPpmkkbYeAQcZAz79jUT3W/A5Gc8YpagWpGWEcHg8gUkc3mITkkYzwuM+1VIo5HIDjahwAQf175qdo4ldV3bRnkE8n9KVhpE/nMXZDjYvboPpUEtyEwrKNx7r3omfGxIiV45AOc1F9pYSMIowQeCScsT64pjJkYeWCx+bPHGMdKUudgA45xk8Z/z/AFqnLPO6soJDDuWxj688VEPNVRhw74z8pPHtyPxp2AdcOHOzow5woycVEsbKVd8gE5Unp9cD3psasx5DBgOGB9/f8amjTyHDy7pFxnBGef6UxCeaSzNwWy2Sc8emRS7txG1eG53A9/8AOakLGVSvzE4zz1A9uKi8uWP/AF8oYqflOOW7j8KAY8RhUVgDluopACF3bdx47VNb2w+WVl2scgZJpx2uNv8AD9OO4/pUklaW2WbMgcuoHQDBHNSyxpHFEYxlc5IJyRRbxbXPmZjBx0HB65P1qUB2d0dCRn5Qen+f8aBlAyHzWVuVHcH3q5bmB5FUOQF9upHVcdz/AI1bSz+0MDNC2QeenT1qb7FKkjsh3oevGGU+vp+NMpIYtusUySBmbLjKcYKH/wDUasyWjRSRHAwScEjoME8+4/nRCsq222Q/PjGducEcZ/l+tWvtCyRAAA55/wDr0zRIzHt4YGBCEN5ZA9Mjp+tNEar5dwny5AJbP+e9W57iMyRiUEt1G09O1DlGhCgAqTjHp/nmkNjLZ49jA5O/HQcYxgD1qpI2N6hfmUZ3EYOT2x6VJsZVdgGIPIBPfr+lQI6pC2Bln4I64z/+qgkqFo5Sq7NpYHLH2PWrI3WlwDG42uvIxwB2pklsxIMLDpuxgj3p6xlY1OfmC/xdvegkuiQInmDBY8cDpio3uRIrCR8nHXGM1DHC6uF3fJjBY9Tyf0pnlS+SgAIbPrximVzD5IA5Qb1JVsqc+/TFN+xJ55QKOpx83H0qN0ZCuJduDk80yScxqVRufWi5PMW3jXylAUbRj8/aovM24VgGV/0rOaWcMNxxntirltBc3A4hdvQY+9/gKNQuywWVV3Mu5c/Lg4JqrJefOMDPbA7Crf8AY927h5XCEDJ34wvtjNTpo9q6jfNJycYQYwKA1MRpsYZSTjpk1LJHMLMgIx89weFzkDn8iSP++a349O02AfLEZNvdm4/xq280X3du1UGOaAOTh0y4l2qispwTyMdqsR6H5fzNcJuB+6TnArY+0QtcMcqBsHf3/wDrUwXkcRyDk9R6Uri5ipHpkCRnczucdlxk/jVuKPycMkOB6tj0xURu3mJKR7Se5+lCmaVVDMQM+lK4uZlmR3XJMiqDjIAwDUPmKGI3A9+vNNkgww3At9TSqvl7vlRc96Lk3Gm4Uvs8tiTznHFPVmDHCBVwP4qUyEjg7lP93nNOYMM8qBSuA4gnkEKKcEPJMgI7LionIKqoP1YnNNIBY7WYMT1A6UDHZlDMHkLZ7HAAFS2rFZlG7gnkk+1QFI1YtIWLdSzsTUlrh7mMxxsBuHIz6+poARpXI68H8qiRAWK8uD1C8mp9ozlioJ455oEkceMbmY/wjigRCIFicSNuCnjn9P8ACpVXvtZhnsMUPcSTIyJH8jKQDn86dJLMY9rMC3egehIrBGJxg44JpfP/AHXRgRxxVVVdVy4bno2Dz9Kc5k3Y53daVxXZOJWPyqWT3PJo85mT903PQj1qFInbLmQ9ccCnjbjAyxA6mmMa0pDr8jNzzmnPKzbg3DDgZzSs5dT8wBB4NRtEu05kZ885pCuOE7gYUAj3pDLK2ccdjzTVA2qMHI6+9Sx26u25h9BSC5CRIzYzj3pRbjPLsalIRWbZkn1p4OR6e+KBERGz5VPPTJpCVjzu5PalkkVVCtgCmSmMvsdsYPpRcdx63CphgMkimvM2VyuM9cdDTROkafKuc9M1LFM8sW5QuD05xj6Uxk0UbOGxJtxx0pRFBGpkmlLKvUZwCaiDyI2Mnp2p4illlQLGZCOcDoD6mmUmPa8tFiwkXzn0Wq8tzNKB5MW3jBK1IU3zGJvLQ93Z+M/hR/ZtycCJonXHVJAadmDuUzdyAAyZx3GM1C97OZmWOP5cVfuoprVUEiKoY7VyQST+dQBSTvyq/QdaNhCW6yLGDLy3uelDwq0n7xyoxk7TTXWST7zHb2wKUQF/mZyDjBxSuK5K32dfmTccdATSRsDIBnJ9PamIqCXG8gjipzKkaZwSfai4XEAUOW4AX1pwkVmD+btXOORz+VR+aJMjac03EZYKc8cmi47lnfbyhQ8jt9M0sjQQgsEZzjo2SKrZIBO05z3FDb7gegHHFHMPnJAQpVmAVj/CMcVIZEXDrGCe+5iaqn72eSfeoZ7owttKMdx7UrsXOy+skfXywMc570x7n5c7iB9aoQ/aL1gqRMoz1q8timVWV+TwQKNR3bImmV8MVZj1wKkgfe4zHtXr81Tm2toPmRW9OtHlKcNgAgZouK9iCO6Mfy7lJ9h0pXvlIKyKzFu44x7VIscWN20DHpTl8oqFUcD7xP8Ak0rhzMrrcMqnOVB9ecU0ASDhWIPf1qWVlT/VEyZ/lmpFchdu3Ap3C5yAextrtpBJPMDyHjxGVPfjnI/KrGoa3/aFvHB9mjRomzHInB+hFZOwYJJGemPSpSiJGA+CT0YHp9RW9yhm752cgl+uQe9SIpmxlwDjkn/PWoZPkkZVYEDv0zSxHapYng/X9KQEzRhpHE0uW7MT1qFYt0uwZCkZBPJp8k0ZMbrgtj5gRxxTZrnzWUhEQqMfL35oAiHyyHYdwHcjFOD8HA5pMk4wMd80gGPmHX6UAXDAkNusk4fe44ReMDsc1AsYOMlgB/EegqwHD2KrHEHlDYLAc+317/lSW6I8cgmnMQPAyMjPv/j7UwFlgVg3lRlmVQxZG3D3NW9ClDT+TJGhTOS2DnHTB7Y+tVo7doxsVw0n3h5eScfypwXy2jeN5BDyrYGCpOfvY60hi3MDW120McTEMcgHjgZ/+vU7vvt12J84+Vt3BKqB69/8KmeQy2jME/exna5B6H1B7ZAP5VHAocxPKQV24GOoAJyD+BNA7FVYYizK5bY3Qhu4/wA+lSwi2hKs5aZWyMdNv+NJLptxC7LH8y5yoIPI+vTp64oR3uJNksMUKAjKqgBP070CLQtSudh4f7oP8QqVIxIxR2wcgEOCMD29aZCsl3IEUOcYA2nge/Wr8djcru3kOVbAA69fWnYaM6e1NtiRM5U5/LNdfbzJc28csZ+V1yKyRbqZBvkjAbgpnnNT2DCBfJaTcUJ2oinAz71cdBs0QcZ4wSe1QXL7SFU4Z/lVtuR9DTmnjaMMSVJpjyKY87hgc802CKhjcyKXBO0c84Gf84pGJL4GB/LFOkYLIxG4q/Oc8flT9ikrnqeB3/X8KyZYswJjDKenXnqPWoZFVVJZUcgjgjkVaC+XbgDkp8px6VTuV2SI24CMjB/SgLlWeFzbCRP3Z3Fgx+hINU5T9qdGI+XJIxjg9xWxMC9sA4G3ALZ9uoxWaIPswLqcxMwG3GT0Az+BH60hblaOVWuSpiBK4bGeCf8AOa0YmRozGSCcZUlTVYrhvPIJ2cEsc/jSJIzssmVCuMn0FAtiecCGVplUktkPtGf61BIm5yC2VbJJH1//AF02aWQSbU4UZxxzTlnbcwChyoIJXkY4OeOlK5Nyhq1rIkiNlnhPzcnIBx+nesl2ZptyqAM9gAK6h4xJCygg7+3PJzWG8MUd4RKuxV9T3ppg0a9kTJFHFNx5qMmQfu5B/wA/jWVc2rRbt2TET1HTr0+ozn6ZrT0wO7MCykqd4HOVXGPz/wAKhZ5T8uzMgZgv+0OhBHc4qgIIrcyW00eCGHzqV547/WiwhlgAZU8xj8pHTAPfB/GrdvA0EKyKPOXcSAOSo4yD+lRzzSpdrgfJ91gCRnjhv8+lAGh5KuN0C7G24OFCnHTn/GnMnzdij/KR3yabBcMAFddpG4fNxx1/xqFpoldipbLAjbkYz/nNIZZDJdID5u1lHGO2Bj9f6U4SBICxbPXKng1QjyFkZY9i7uc9SakeTzQWdsEqOOTzSFzFkpCkavk7cggE9PYVEYoyFw5BUHGPTn1/lTPNcKpAyvQk+uf/AK9TjY6FVQDnJHXd0/8Ar80AilLk7lDbSSMkcAjpj8aVLnylYOrADp/Q1C0xb7z5xxl2xnmlcsyhQRsIzwT/AEoFzFs3K4Vozk8555P+cU8XLFxsb5hgZ/DrWcgkDMFGARkgHk/kKljBjlL8ohHKM2c/QigLl6J4/my+WHP3uB1pplEpOCM9lBzn6VnXKFW3xk5IGR/WmJLtUrkEdMEZoC5oNIqSbYwAG7N/MGnwK6pIpY7ewzx1z+PT9KpvcIUVdrJkZJHekS5XIAc5PqMD6/zoGWTvTzIgcZHAOOQahM00bcOSfbjjH/6qSSVmKhzkgZzn/P1/GmO+cGFuWXBJ7H/P86AFadn2htoIH9aYJFiLCQ44GDnd1qIb5eCMtnBAOc0SW8nzLnDLx1/lQTzFsyQtIVdvKYAYAJIP+H40sSssjeSWIHXIBUjqOhqo0asoZ9yqDgfJ1q5AbSFlRI9zD5uWBPr0I/SgFqPZHcb48Bmwfl5z9P8ACopUPHZlx9D61btpk8rKxNGWJGXbOOO9QSIoBVyNp4xnPNIHEbkAMshO37x9u39aQRDKAkOD0Pc/hTBE6S5jyFPAPTPfpRISoj3rkJk4x04/+tQTYXeFC/u8cjaR6/5FDbSy43DI7H9KfHIksipI21m4VxwBUC5gmZJQw5z06/hTHYtREgfJLllHJ69AOadhjEy5GQfmHtUAil3F0XLrgqwGQfx+lXV3SgSM21yegwT24/WkVHUgks5ZQNjbuMgnoc+/r/hVO5SX7RIJBlCxxx0Ga1UJchWIYE4DLnOfp+NRXMUa/vN5dsY2q3BPrx+P5UA0Z7oY7gRpk4baN2QOO/NSlx8rfPweo5FSjyioA4b7xz060gickbCGjLcnpz9fWkZjlkEg+YDB4GccU13iAHmBQwPJUgHPH50kkDRjJb5ehAOcemaNgWTy2GSg43cgikBP5gAxAoCgdv0zUAV5WjBdQM4YFcHH+e1TW67pJd6b2ZcBPXjtVh7N4WYAArjIY91oKiZxDRoy7cMQeVB5/wA4qPyiuQpIyMkg9Pwq9cksj+WuD6jtkVUjRSmUzjdgD0J/xzTGx0UZbYURFDAAvnHNSfY/n83knpk9hTSpV9qqBjjavTpVgmVI5Fdy7LgDb0K98GgQeQyNsRQxYfeXgA5/n1qL7pyVAX7wJGelLK0ccgVC54Vhx0zjNWtzSQE5+fA7dT3+lAFEW6sWxlT1KipFTyVS5ddykfu1IyfTNaFlai4xIykPjHI4z61Ye0ADxH5c84I4z/8AXoHymd9mNyocKSCO+eOAf5EU+UeVERKiHBBz6jpVkYiBO4jhSELenpWddzs8hCLuV84JH40gsTyhlQOOmMnj1pYY7ieINCF2o/c4JxzUUMksrHeucE8PyOnSrkAS2QgE7j04/nQItW8hijw+A+Oo71A1zITuXAAz75x/+uoJ7lo3UqwGOTiqcl+qkqu4ZJyR3FMq9jQa4lmiZCvzj7p/A1GhaC2Yb974yPr7Vm/bOVbbu55ply5dRsfnAyB3/wA5phzE90ZHaNthB69KfFcD5c9OrEn+VZql3fAZc4xjpnGBUT+cHDKMBOx7c0BzGwJiY1QjeMndntQ8qbCHXHPA61mQi6ZcgZySB6E961rbSrydT5xEaY43d80rE6lSW+PCRqMdAcVGNSkXO5QR0xWymjRw8HD56FwTj9cU9dNs4lYA7lJ5Bwf89adgsYkV1cTkZBIPOccVPHbXFx8paSMeuDitfzLePAjVduOgFIbpfJKhD16rxQGhRj0dpPmklcnoCkf9TU40iCFwXduOitjB/SpFuH2KANvYZ6ikEjDJfdIe3GAKWgronVIlwyxxxhem1QWb8aDK6MTGzHPIyeKpmSXc2Y1x1yT1ND7nZR5hOT2FLmFzFgzhAxL4DcnDVD5yAEAeYD2BpqwqBubAwcfMcn8qVXQN8iH5en0pXYrsfE0jTLiPbGPmKnvjnH9KrvHcSZMshy/YHGanAmaFmC4ydoB6Y6n+lPSFtqlm69e2OaAKYtoo5R+7525OfrUwQ5wmxRnJO3NStEiuX3Fic8e1KV3EZTaoPXNFwuM3ENtOMDpgU5/NKnLYHrTinHyvg464qE2f2jcZHZsHJxwOlIBwVDGX83eR6GgCJgDtJ7DPOaWG2SLiNI1HfOSc1YVomzvYbV6ADqaY9CuN+D8p2kYwOABT44QBu2HaeOeRTPPhRuNuM5BKkk/5zVgIJJAnmkA8cdqVw0IioB5BwOuB2pPmGN3rjnjFOZCsmxyFLdAeuKZJbu0uHckZBOOuaLiGSTKvCIqjOcCnW8zyXNuN42+YM4+v/wCqnrCqs37rH1bNOKr5e3gd8D1o5gKqwk/NM2457HFPRI42yseGPIOev+c1OMJheCB26mmNIq5Ltlh0AHSkIRndjt2kjryelWT8wXG3kdTVdLiIld3p0pwukY4CZwOuKAJFwCdxIGOxIpd0ajI7VAw83q+3HamCODcTknjJ59KALXnr5e0MA2elMMjFdpxg/rUYaLYdq4A55ppkIHOD/T1pASRhc4KjPX0p3mgLgLgjPHtVR7gs21BnPGKAG5OSCOx6/SgCffEWG3J5wMc07z9gA3ZAzz61EUbap+Xpz83PWnPC7Kqogx1JOf8AP/66dh2BG9+M0jNLKdoBKkYzSeS0AAZs5PIHanAlmKRqzseAFGTTsFikbNBL5jyO7dsnPFSyBjMMR5HWtJLNo+blo4PZ2yfyHNOBsYm5LXDYyMDaoFPlAzYd7sUKnJ6LirxtvKhDXMyW3oH+9/3yKQ30nl7LZFtxnnyxz+J61Ue2RiXkkZ3Y9M5o0QycXNjES6+Zcv6v8i/kOaqTald3JMQOyPONkQ2rVry4FUFYoycdDT0UupXYqg9gKdwIHjL28Yxk46etV4oblWYuoQDsTyavyo2VQEA+tM3xDLMWbHcjrSbKkQRrKxJ6AdMnml27gR5nzAc4p01zwNsZI9hVb7Qqk/Kw9cip3MyzGyRgkZJJ70jNnOBgioVZyuUjKr2yO9EjyBclST2VRn+VFhkoTGGbr6050DAMpy3p6VVXzUIZlwp6huo9KcLhgcDgdcCiwE8cblclwOaeEUEtjJ7mo93lx7nfPqPSpIrkMwTZyfWgQizrtPHA9+lNjkDcKuf60PKoX/UOxzg8dKfvYKNsJUjpxQA9UDBQ42f41Ovlr0/AmqPmysCCp/EVIgJwXbaAOBSAsfal3Hvjj61G87MxWNDx3xyKRY0DZc7R14pwnjB4ZmA6Y6H8aBjkUOeRy3J+tPUhGyVyPeqzTH5iDwTxTHuAcKSTSEXpiAcRgbT39aN2VB2cH09utVftW1Q2MqD+VEdw+04Ax2pjLjhQo2YAPOAKrSxtHy67+/B7+1NWb5umWHHWiRiRuRe+OD0oA4UNvJznbnkCpJm82QBEYnG0AHJP86Ty0i3ZO4g/KR0P50gXdEDsywPG0du+a6TQiO/G7HApUcuQCelS3YRbl8HI68+pHt71BwvzA0gHMg4Ibk9qafl+lGCV3UrbdgCtk9SMdKAEwT3qWJnAKpgkgjBANRDL/Kfwp8Chphk4IPU9KALCi42BpDJjB2gHBx649KX7OZEYpgOh5Q9T64/WiZ5fOEm5WB6FeFx9O1W7WFrhtxyHjPykdVPofy60wK8Ee+NWLcquXP8Ad/uj6/4ipjI8TRn5vJz+9f72WJznHTtn8DTrxJYCXhlZUc9M9O+PzA/OohePcTsHwGbDMTyCR3x9MZ+lIZbs8C5uVkZQvljDBs8nkH8Op+lDySwRgYC+XLvKk9AQcj8v881WWALKYZmCvt2seoxjt+n5ipyZGt4hIdpOUbv8wHB/EfyNAzWigvXUoTmNk+XOPmHsMY44/Om3ujNDEp3jAIZwvcd+O34CqserzwWNq8K7mibaQf7pHT+X5VDFd3D3Db03JuwCzc09BK7ZoTWFvA21LvaDyMMcn8KrsuEUM7FM557e+Kf8qR8xjAyMkZPt/wDrqFkluGMZDbunynv7/wCNK5WxZHlmZWbcsh4V0OMj+tXEkcAx7yrA5VucEehNZUZeEGKdThRySBzz1H51cDug2blBGGBxngdR/Ki4ya4aSELwzITyQxxnNNtZlcMuMAHGD2NWPOfylARSDg1XnB8zadqK/LcVPNcexYLb18veEcHggdKduYSKSeHyOnQ9jVd3zGrDAcfK2B/n0qPzW2tggcBsHPI6GgDUDbW5OQw6DpUEse6F4uNvXnt6f1qKK4WSNXjO7ZwAfWrOYypORtJ70DKsbv5qGUZXOSRzjt/jSJar5zIQSpB+U5OeeR+tW2njVWXAAxkcdaiLFmQ4xjofxH/16LiM2QOORnnPB5xj0qL7XvjVdhAJxgDGD3rUkB2konKZIPTrmqFxalkYxRkJ/CT29SBQSyqz7XDNuBxx7/pUkTbZfmACONpwe/8Ak/pTPL3QkZzzyCePyolCiHZklxhlZj6GkSXhDgBYW3cnG7/GoLqwW42u4+fH506OQmJlV8gdflx1FOgkYuGeT5Rk4ApIaYWMIt5XUAgMuF5JByD/AI1K1s8Uu5gZdp+h69aQXXzfPy/GMdqZLdSb2wTycketXcXMXH2RqxKgkjJ2nHvVKIRhTKoyFGAR+JqOa5kRiwfKhVbk8844/WqrygRkxsCvc+nH/wBekK5oK8S72P8ArT1z19/51HL5S7d3AcE8d/WqdurPISfugjk9z0x/P8qvPGsjQJtwYwMhh1Gf/rige5H8rJ5IbG3nk45/zmows802NwA9Ce9SKfN3TgtvWPJB+uAPyNJHLumETuGYdsYxQKwtxHMNqs5HXj8fX8DVebmJf32GBx046dzn+laTqjhXc5jAwV6Z4x/U1nGMkOxR1HZgOAf8aA2IvJZowHwGB5bJx/KlG5IiDuQdAFBGal2bCBsbsVYHA9ad5Zcg42stAisTLnByRj2IqfCPaLtJBUYZdvAPY49OafIkW4MUVSDkY/8A11Iko8k44Ze3+frTC5nPvAVXUBB0I/iFPiimFwo2MGz6YDfnV541cCfow4YhsZGfSoriIxhZUIcDLBTzj/JH60h2IHhkjnD9PXcPw69aUxxE/NgyEcnI+U/SpdqsyTCRgSoLKy8Z6Y7fyqmT+8O7huoZhwcf40xE6KzghwoH8WAct+XFN+crgJnDdVH+f8ipLWEmSQKrKuOAe+cE5/CpIo8TGIlfLIzv2g9Opz2+lIZXSMFsSMkeP4mbn8qW4WSJeWV1ToQP6flUjusskkkjcA/3Adx/XjvUiq8Erq7b/Mc/KG56jr+QphYgij3qW2bT1IPf3/PFEqq+2HdtUHDBBw3TGfanH7Qbplk/1jZycY4zkfj1qxHbYuG8wOIVHVTnPHUfn+lA0hLhFWH5JFZTyCwOOn/1xQqCWIxO6tgE5GT64FKFacb4lVQp2kE8D1FS28ZEeWRZCRjIPXIb/EUDKhiM7ja4LcKu3r7DH5f5FSRlZW8oqFGzO5BznI9+RU9vEyPiSLDDoxHUfX8xTvICucRsw3ntjHP/ANb+VISQC3RI9zxnchAJ67fcfpU9zbARAYYD7wJGee/9aS2HmApKjBUPU9x0P+fpUhEpVEjIJT+I917D+dBRQkt2S6VwwAwWAzkY9P8APpQIyiopZ1LNyCnHcc1MYZGjHzBlznaRkEHjGKtC2cSFAmJdoww5X69fb/OKYWKDxmAuf4i3AIIz0/z+NMiWQxtz1GDxz7GrxtJHkXzWVlwMZGfXND2cQEgQ7QhyCDwRjBBpCaMxWAhaOXiQEY+lP8wwlSA/rjAwf8auxWgwXkLGPPAxkilmgiRVkXcwJAOOlIixCxSaNXLMHwDzn/P9KaY18sYUEp8uVGfpQQfOKqwQMCFOf8KBbGSNsvtwMqSAPw9f8igLFiOFQwTa6v8A3wOc+o/qK0ESW4hWN1wV5Ddm+o9x/WoIIZMpvDBx1wfb+Wa0XkKoWAwwoKijJls2gRgANu4DHbmo7axZLho5VYBtp3evpg/Wrs96rIyEEErlcd/pU0VzDJg5z6HFFi7IqnS0QK27LAc5XrS/ZnWT5ChQ9s4PTBH6/oKfLJskJ3gH+76VWaYnkSBjwfU9aYgkgkt1UbVbYc8f3Tj+mafHDt3eaAVIyD3+lQPLIFBfJxjjufrVOS9+TcGxg9SelIk2RdLGo2jgD86Y9/G+dzgj1rnpr9lTKsDz61UNy7sGBwO+c0BzHSCZFlLtIki56NTGkh4ZGOOmM5rES5kfAjO49OM/4VPDa6jdRhoYVCf89GOB9aLE6s0pbmKIDy8AEd/wqo96JGwWBHsamGjTyxbJpUQt0IBOfwqSHw+sOFkk3sc4zx+lFg5WY7SNNclQxGPWpRDJPISiSOynOVUmtqKxtosb4gwznJxirgEUOPLU8elOw+UxY9IncMwjdC3QHtViLw9Mrr50wCnqCOQPzrSe5JUkMyAccdKrtciVN25icfeycHH04oCyFi0ezt9sjSM5znjFTKlmmdsSluoaTnJqqZ43X7u7Ax1NQvJhePl9yORRdCujTNyxAbAC+mOKiluS2dzMAOvpVSJWYYZiq+tI8XUZyq9MjrSchcxYMyuABwCPXOfeqwuIRu4JOcfSlSNdvzbmPOB0HanBGGV2hRg5wKm5NxFKgkLGfakUO3DbVXrknn6U6NW5fznB4O3FMeJZGG7IGM9aAHEQwuA7ln9B0FJ544UA9D+dOWADCmYAdMA5xnpUwt41VsLkr3NICJCrqGK89809irfdQMQO1PO7ZxgHtnv603a7j7xA6cCgBrQycs8aBV7nk1E88ykAW7FMZzwO3tUjyRoqZmyCcDvmpBwocPvUnqp4pgQSzTYSOOLbtXc3f5jz/UU4JNIAGbd9O1STBHVX34PXFQmSI7fnwcY60NgS7SgGeV75pGcMQcrjPPNQu+9tplyoHAFRxWxY8bwMdT0qRE5uI1Zlfn6GoZ52eHbbM0bZPIHP51N5AMgLHk9wKkC8cBQB0FO4FCW2luIM+ZMWJA2MMZx3JqzHayRqAzYzycGns77tpkUE9PagrLkfvCwz6Y4obuBIqRq2QcmmSZSIx+aIgehIFLt4wMqB3zTtiORkc470gIdsedzStI3YselSNcPwNoPb8KeQoKk7cg5pFDABpAFOT8oIPH40AN3PLIFzk9eKCqgvk7RnpmpS8aIcAjPUdP1qHzkBy2CRxg/zzTsMQ4Khhgj3/nRgvICDgYGcUCdQgARWAPQd6aZ9/UbQOnHWiwD3itwCzdM4Bz1pRxGDGqgdOKg271B+fbnPAqUB9hUbiTznFAD3QsoJl2k8URRBCC5z3ytNjhZ2I2MzdgOoq1Ba3BX5bZgMDl+B+ZoswInCkbsFgQQoPtUavGvJibnp6GrktpKdpaaFAOoMnA9uM0w29sFHm3bPgdI1x/OnyjK2BHDIWEajIwOlKo8053qOccjNTvJYru/0UyED+Nzzj2GKcupMi4RVhXHSNQv/ANejRAPFpcdGiG0dGOEH1zSNbwIWe6u1LA9Ivmx7c9KrveLIeW3D/aOTVZnWXOInxnJ3cfjTuguXjcWMJKx23mFcnLtn9BimtqMrqUhTyk7+WMD9Kp7lj5SNSTwackjcliBk/dFHMxXHeRvJy+5j0AHerUGlTjGRtB4yT2+lZOorPLZFogVZSGDjr/8AWqtbXlwWTzby6MgJyBIenT/Cham1KCludTBpCquJbiR+c4wBUy6ZaISZDnvjNcTfX00d28b3V0VyCoMnaqV5dO6hgXHPdyaFE1tBHdTT6NaSHdcqj9MKx3fpzWbLfWbzyMpb5DgFskmuPV/u7QB9BW1pkDRyOzAKygDBPTP9abjoZzs1ojbebeodRzjiq6ysdwLKfpSv/qwpbeD6jFOG1McL06LwM1NjNrRCbiDtJ2+2KUJJINqS7T1yFzSg+YxLNnsBTmZcMASqjjPSgnQdFb+cNrNIWA6k1G0KxuQp5zjNRxrGm0iWTg5604qgYsCd3r60XAaYgx27voSetEaIhZiwB9hUhjLgfNgHrTfs2FYswP40CH7Y3jIU5b88UGMIMKSG9cUeVtHyuBxnioxIBkb8496QyVnVf4mYHj0zTTPuxtQkL3zUZ2kjO4k+1PXYMA8Y6jGaQhmySTPzvz1x0NONsUcb2JyfXrUwKrgJnjmojkfNwcetACFkTIyTg8U1AGxgZpz75inyZUDgAY7UgARdyRuxyKLBYVPmXbgkKM8DtSShvlypI9cdKie3ufOZxK6LnJRegNPUSxFS6O7dwRwadh2BFaN02jcDgjvg0St+8GWwB0AqQAHcHPGOQRmoFVt+7Y23OCMUWCxJ5qDkdSCCxpYXEUWImwT1ppjBLI0LEikSIBwNm1R6GjYRyLP8qoCTjsTxSAfLvbIQHBK1HuDE/Skjdg3yDI7j1FbmhZuRHGi7IxhxkNuJP4+9VY9pbDZxWnEitZqkjFU6gBhn69fes50CSYDKfcGkASOApVRxnr3qNcAjcCR6VKU7etMKjrnFAxC3O4DA7UoHOc4p0RGCmNyn2pJE27eeSP60CLVjMsLMr/ccYPFbVvCjzIsLL5ZAwU549OawoH3SLGxUKTjJ4/Gt/Ty6xmF9xVDkEdDn/wCtQUgWCRV2yqpDuSRng9Of61SkslDu9uu5XyFA5xz0/pW8E3Wm0svyng4HWkuEEK+YmBnBIHAHvSHYwY3fcXYfOhCsuOSoxz/T/wDVVz7PJIpBIYNhQwPPqrfgf61ZW3gml81MCQL2H+fcfhSN5flusUGGHzEEnp+dAEEFrGROsr/u26AcY5yMfQ5pi2cazI3nIVDDOev41d89QqMoCELu4GetQeUZzu81WLNkZ64Hv2/OgYXUEyyeYsjDn+Ht7/SmxXQSRfMZWJ4yOCaSWclVVFKuD0z1/GhgZoCCqGQg4YjOOelIV7DrmWEbSr7lboeuf84qWKTYy+ZCScc7geuOMfhWZ9pktwkL/OrclnGefbParAvnmchyDxkKvTFAXLwkSVw/KuOzE9O44qSURv8AxEOeg5znriq/mYUbV3MwxuHGP84pGZ0+5y4HQ0JWGJDKxQI+Sp4yf89f8KjikdJ1jcAgsRn+n05p/mEuyMuAwypPY/5FRl1d493Do354oEW7NPILhZFAf5v04xUokZFO7BGe2PeqSzqcjnep6EU922MpUnYByM45x79s0DJFudwZWKlcDt37D/PpTxcFhIrAscZyD7+tVLuMeTuUEb+3Tp0PH41DEW3IpPJxwDz9efw/OgDSiumO4HovXacgih7nLfL06eoHFU43aNXQgMCchsdaeSuN/I9s/eoJY58sq71b356n1qvOqk+YowDhf508l9qk/wCr5IXHPT0pURWKruyMZxSZJUMjgmMBty8Y6GpklcKMY6YA69KY4VbpN5YCQEc8c9jViJPsrHeiyDrzz26fypCIiSxyw5x96nHfGxUbmJPBHA6etTXV2ryhUO0k/Mvvkf8A1qgkkkEiqrE56kYpgo33GyTK/mqwBUrt3DqG9v8Avk1VXaroU+YjqD0xUk5y3KqWBxlRzTLaIrcRq+QmVJbsOaYE9tMUkCoeP7o5pxvI41kHzEkYUk+/+fxrPDshZhMB2yB1poDMVZxuHoD27/1oKTNeObDSCPlSCvpzkYqOOdgWyc85OeuO1UUklgV8YPIHP0PPtxU43HnGSwGR0zQDLsUxZSpbIY5UYpTOsnz7MlhyA3f/AAqq82GGxiMDoeT+f5U12+RnbAJ5UAY4P+f0oAsG4YEoY/lOCNp6fhUTyMgyyOv+8wz+WKjVgQCp5PAx3+n40jA8KVyexzyaBNE4WRlC84xntjH8qlRvkKgr05XPOP8A9dQpIWeJIyTtOJCvv0/LJqe22RXGD8zA46dR7e3P6UAkT7GCbCCPlB3Dnp9fbinKVjib5eG5yfQnn+VI7NGc/eDDIb/PtRkbBj5h0GOhpFkYTzZUVMCMevr9eakEBEoKrGjFi3HP0xU0WVRHJzuOMjjGO9BldZ2KpkA9frx0/CmFhREMGUM2MEE9M8H0qKa1QEAFGkIx8xxn605mdGCnkOARk/jTHVo5WYgFQCy7evHb/PrQOyJokeO2IMag5HygYGf8n86zDGiFm/eBSflKkEg4rSinDDeXy2NxUkjjp/ke1KQpLW8rF8/NkDpQKxXijk+0BOBnHU9Rx+v/ANeo0V3uBEVZVUEcnkDGO31/SrqWzIVl3MSnMfHcZ/PH61LHGZVLMCWUnaD0yf8A65BpgQ6fBLbs24BoSMkkc/Wrq20sZdohtXJIU9j7e1R2/mII95wBkkFuBx/jmtIYwNvQfwikUiF4jJEsgVenIPT8P0qGNAXkRht6Mpz7EY/Q/nVtGABH8NQsjIykZPUEk9e/9P1oAhkgWO5DAbY3GOvSiKMRlt2CV5B9s8j/AD61ZYrNCV/EZ6ZqmfnDKwYMgzz7ikIlRES56/K/zEenGM/l+tTFCuFUjv8AX6VVgJDfvc7eRU5V8KWYBs5JH0/+vQISSHLFhxx2/SkUDg7QxPOSBzT5lZQoJ68AisyRig8sEgg8evU0wua6qmPkG0+gFRSWyMuEO3nOBxmsmS5lCgjdg/rS/bGZV35BPzDnFArouNAkRyIn3HsR0pGDOQ2AMjIyvQ/Smvcq2Sw3beMkYzTTdkxtydw6c49aRLZZj/cwk8M44xjrTJJ85Bb5T0Pp71mS3rlynOOhO7Gf0qKS6VtsRJVgMEk0BzFto2Y43KUGCCOnTmkZVXbyFLYJ4rOkuXiXh8jHUHihRc3mGRWVRznt+FAXZbkMnktulX0UgkH2qnlo5lcNuVDwc8H/AAqxBYOzYuS2G6LnJq0NNijLcdeCDz7UxmX5lzIwCZYngAZzUK2V3dk74ZBjnkY610RgtkYKJAeDxkZFTLLGI8JuVR/cGTTCxg2vh6dmPnMY07ZXPNaNtolsoK7TIRksWPH5CrRmYYD79vuDUZnAc7OVPYA8/WkGg6K1t45BhVRe3O2rMkwjBUKgHYkk5qq7F5MnaNoHU5/KmhOoADDHcd6VxcyRMbvawVHwT2A6mo2kaUHheuM8daYY1QZRVz1IGKRlYfNJtXvg96Lk8wSSrBw0mQOgBzUQd523QnaCOSTyfwqQSRhiEAY+1NaSYgnGDj8Km4riiNv4nxznPSm+Wu8lmySevWglmIwR0wcUjMm9U3AH39aVxD9yIrBPTBzTjKx5Y++aYrM65Xp16daY0TthiSR346UCJGlZfXHXgVEbtRnduXHY9etP8ja4yGPcHP8ASpShR1xEGPQn260WHYriXc2cMx+lTRxO6Fi2MHGM/Sns0iqQFAx3IqpLZzSSk5wc5OD3phYsIuwE7ifoajYK0isc46YXpSpA0eRuLZ4yTk1Kiyg7jHtVeoHJoENjxG+IogFz/EaXEpLDcAjEcjn/AD1qQOy9YzgH8Ka4Zhubj/ZFIYitEjAFmJHWgiKRgyuwK9R6inhWIYhdxK8HGM+386I1dyB5ajPXdxigQxFUHagwoHH86T5g3yjAJ+7VqKKWVmVAGI67en1JPSlL21uWLuJnHSOLnJ9z/hQkxlSOCeeQRhCSeeBn/Ip0mn20QL3DlpgvCRnIU+56fzobUrmRSgQRoDjy0GPz9fxp+2TarbcAnqTxT2BDrKWEWoaWFnYErvVgD1z0x71Mps3k3OtyvoSykCqFnEqQsucESHI9cgf4VYlaNE+4Cc5xTKluTlLQcLclcDPMfT8jTRBbtg/blx7xkVVaZCuFQj1ApzrkAKoH8XHeloSWRbQ7ywu7fH1Of5U4WnU/arc9/wDWYqntIA+dQMdKQbcH58HPPvRoBaNlMeBcW2OwEgpG0+4LBlngGOgMn+FRKV3HaTg9MGmb2bO7JwOo7CjQNC2tkQwd57VXA7Of8KRrEthWvIB9Mk/yqDz0OV2Eccev1qL7WRkJG3B5LU7gXDp8IXDXsZ/A0xrOzXIe6U4POIyf8KrCZg3zBTzwOtQvI0jZEYZzxzkii4zQWPTkAHmyE+qxgf1pzPYbflW4fnpuA/pWdHBdsw3KqqT1OKl8lhhXmHHX0pXAtfa7eMER2YOO8jlv8/lTWv7refLt7dQDjiMcfnVddgON2SBnIHWmbo2VykmWUZwR/Oi4rlz+07oKN0+O4C/Kvt0qtLP5z7mlZj15J5qqquXHOR2zVngBflI/hB6YouwBCTy0g2nmmMCSMHkjNODKvyEKCDyQKb95eDhsdqVxCRxsdzTzHA6ADmnyW6SKW34zzk+tKybdwLbsjg4pIyzcEYOAAM/nRcB4tLNM53SEdM8VKrqo27BtqB2KpjqtQh3POM5pXHctN5W4DZtOfXNN3RbWGQXHCsecf0qm8yklWBAHT3qLeGGFD474o1At312kdq0aSKNwwB3x3wKzdFVZWuXwSARsJ/HNJLHvl3+QSSQGP41btiluGSJTtznFXsjaDSKd/bi5jbauJEOMnvWPNvIAPat1IbvLbXypzt4pi6QZGjEikKBg7T3pp2HKSM+3hY2JIXLE5BA5GK09KlaFZEdcNuzubqR2NWbez+zMqqrYHQ57VcEMalm2Ak9yOtJyIc1YjdlfJx0GelIoR49xbYBk56ipDt8vAPQ5PvTjyg4B9jU3M73IonL/ADJISD/s4qVFEaHe/wAx54HannjBG3d2Apq71YlgrEe+aAGEMyERgE+/ahJlRect2JHapH89sBVUZ5PGOKiZ2ZvnChemBSAVndm3AYX2pixtJnKuN1SqjP8AdIwRnrg/hUohCJgsc9s9qYyIW9so24IPUjPNSiOEDKoqgccihFhUFsKFxySPmPvmmTuJWP707O3b86VximaFZArgtgcHHH5CkSfZu2RFl68D+dJEiLEdkJftyePrSh33Ku1Sx654AP8AWmISS5/upgd+KYnlhmdVZ243I4/TmnhZQzbgwI4zjFCIsakDGGPTsKAGNLMzBpVCD0BzgUqOq84YDPHv706QIyjLZ9u1Bd2wgT5cYApXAUyuzF8nGOPSowqj7xcnHY+9K6yBMnAXPCrTljR4Tx84IPPp6UXC43kSfLwPek8x0cjA2+1MZZc/Lxz0NKDIRuEZI60tRDmkPC9zycdqUFh94YzQNqqz7ODzipWQLHyAWbt120AcOsaSRkohZhyxPQf/AFqQ28kTP5fzADnFadpZMrK4zGG6jIq/FHBHJxvby+Dg9q6LmphwTSqwBx8vOMfhmm+UxjdzASQ3LY/OuikjtAzN5IVjxlRU8c8XEip8oG1T39/6UriuYMOnSSWYkcEMDjaR1HqD+f5VBJp0oyojJPUEdCK6NDBOGUHB6Bc8/SneYqRrjaWGcD60uYVzl7ezkEqll+UgnIB4wM1LJZyzXmAp6ncev48+tb0lzEnVAGzjpweB1qQS71+VcrjIwO3+c0XC5mQ6bEjBWf0H3a07eJSrrvAC/genGKYWz95sHGcdPwpHkBQALhcD5wOlFxplwSJ5Lc9fw496ryXeC8aEEDkNVcBpVYmQ8cgetPQxbQUyCexHI5pFXJUlCqMLtOCeOarSyxybG3srr1GeP8+1E8bYH3gxPy9OarLcSQO2MKSOQ3rimMik38tww5wd35VJbOxDqw3Hbja7YH0Hv1pix3TuZZiTFjnDj6c4OaivJESRBEcHOCeevsaYrksjzxtmSJhFnJIGSP8AOavwcRlgwIdc8jn+eKp6be4nIYPJnqGfgEc9MGrNxHbt80KbHBJyD1Jx1/LpUsRBqCq7EiRWZRjHvVdLOUwPnKtnaA3BB9T7e1X5DDFH8vzHIwzc457VEYrmXe0kw+bqT27Y/ShMCrFOI4Sqvv2nPPToc4q4knmh5UJA+6Qw68VTRWt2HlmORmONhUHB6dT681OHbADDaf4QHwR+FUVccZWLqjjJYZBNIsBlX/W7RnHPehGkRxuzgtu5HGf8mrUKAbiynnoR0FIi5H5e6LcWywGCTUjYVfvdeAT0I7CleIhM8MoPIB4NDRkpgHA9+4oFcr7pAwOT8p6Z4qY5C7sgnOQD1zT/ACFORwwzzjtSBBvYncIweWPei40wERKlXAUcMce47fnUggA3uwJAHyr3J6fiOlPKARYUlhjIJOSD6cUhBMXzv5RPy88496CiJ7bhk4QYwdvJH1qm7HJyu4L2wTn61ehQGRRuU7uT2BqQKtvbtLKFdyTtA5x7/rSbJsZsyv5IlfpGwPJ+7yPxqy8TLKzOwBzgsD1qJpXm8xFQsHRgflzxj1qJbu4eAM4HHykt97I7UhpXGXFsYlaTfznHI60tqoTmVTyOpPT/ADxS+dIiJs+Y9W+tFu7SXDO4wT/CR9P8KAa0C4UEY2nGeo9KrXIfyUAfOAQFH5ZP4VqG12kPvUnbwoxgfrUrW8UhWIKMM/b8OPf/AOtVIkxJIJXaWYoArEsOeOev5YpYbRzKF6Bh+HStN4lG+IfMWbOR0H1/OowsbSfP/qkOeOD3/wAP5UXGUESXY/zEsWGMc9B/hUigJ80jsGBwQR+IqzOTjcigxnjOcZ+uKiaPCgMvz9GTH5H6jp+XvTAaoSVlJbaMdTnP6VObhWIX7y4Cnbx0qGGFo2Dsny84DZp4tfLwQ3A7noetIRMjKAThSW46DgVG21XXYy4ByPamqQ3ygEKMYyabLHlmYPznCqCfakAq7AWwoUqOParsXlvEGD7n/vBuew7j6VRTcka8Eg9cd/r+dLHgnDMMHjv/AJ9aY0yzuKy4YYx94Af0/GlMmCdpI2nIP8x+dA2yx7YlIL8EH07fqP1qOzYSDdIuQ4xvJ6Y9f89DQWWWDyQfJ93jA7g5/wD1VNFEn2VWGNwXbznA98VFFmO4ZNxIIznPB9P5fpVojbC7QruKjcAf1H9KAGSKxUIuD2wfvYOMfj/hTAsoO4kKRyp7H1zUlkpllcE/IRuB4+X8fzH/AOurkcJZtsy4dfm3jpQMzLi3kWRnVcb/AJtuevqPepvJmYxtHuWRD8y5x8tXJLXZH+7yDjAHTvmnRJlkc5UgAEf0oFsV/NMcQXuOR1PIp1nJjKO23nBAB5/zx+Yq41uoLNE4Bfkg96SSCPO+NsNxkdf88UDIVkbIRlJKZAPrUqysufmGDwKa2FyxU/3ue3rSoYZF25y3X685oAlRwGVg2QeeTRLJsIXnG4Ae3ao02bDjBUDkUyWVSjbWbPU80BckXdBKBy6EN3xzSOqSjcWO5cYyOlRvcA7WLAvgHGKZ5gC5bDZORj+tAmybzGij2F/l7EU1L0KoUjjOOuMVUkliyWLHLDOM1VN3CSADk9f0qSLmsbxCrpJjZnioLl7d2HIBPes0zAISF56CqTXDzMU64XGB34p7ibubf2iBEYnDDH3TUMl1GUDZ5bhQPWs2O2uXmU7GZVOGYcj/ADir8enZ/wBa+VPYA5zRYVmQNdZbLsFwf8imx3DNMY1ViD3A4FajaZA3Vct1xnn60JbW1oAiR7if4t3X8jQOxmNY3buqsSdw6qMgVNDpO/Hm7m7EDgmthpIdoIDE+meKiRmYBQShHOev65plWIrW0S2yqKCfRlH8zU5tiRl/mOeg5ANReaQ2F5/2s8Y/rSGRmydzgdgtAaEu3grIRzno2MfhSSGE4QN24/z61We4KjnBPT60ws6MQq5PXCjigV0WmAIXCADsP8R1pP3Qch3AB7AYxVZVlZs5H4c0GL/WO6E4wMd+lIV2TmaJVKgoMdyOagZk2lt2T1yTUYikI+SBAP7xapWVi+UwCDz8uQfzpE6sasys5WM7jjnAp26QfMMKT69qV2fbjb82eR0xShA2crhTxgHNSKxX2sBkyMSfSpMOQwYsR3A5zUhVRheMA8d6awcNgSAD0AoAWOLbn7q9896XbGzght2eQM0B13A7QSOecU0yIpyBuPTAWgQ4zIvzEkZ/hxQpLlWEQ+p/nTQ7rysKKTjqaeVlkAYlSRztU80WY7AUhbbkN8vOAcfhSEpI/wAqsfqcU7ymUfMyKcdCc0hCIpKqpYnOetACLISMB0Vs4+9TiGZFy2QRnGKY7nA+4COc4poDkfPJ369BQBMqhi2VJycgn86XcNpA6qe/ao18sKu1ixz1P/1qJGRM78oAf85pgLl5SAnlY68NyPrSiGQtjcQe5GSafvblU5OevNTQ2cu4NIvlAdDJwCfx5/KiwEUSMMszlv8AZp00UUijfJIQfQ0rNaxn5pZJeTgR/Kv5nJ/Sg3hjAW3AhBH8P3v++jzRbuBILdl2yEGNP78znn6Dr+Qpv2mFZDHEnnyf3n4UfgOfzNV33SfMGyzdCTknpmnxrIHB/iUcD/69Fw0I5Z7mcBXGIs42qQqj8BTcbBtIQHB5B/xqbZs4BbPfnGfyqW3sftKcXcUQzjruNPca12KX7xwAG3YHOABxS7Y2+Vj1GCM5BrUOm2cYVZb4cHP3guacYtGQMJZo3I65kz/I1XKy+RmRGNhlCYyMEgngDt/Onsw6Y+erV1qPh62cB0ZmlHYMBjPvgdRVWe5t5VUWMDRoy7wS2dw6fh1pNBKL3HbWPKtgj1HOKa52gB5AT7VAVnBDTPjvj0pAVOCF3bunbNQZilQkh3sSSMHmkdmDAhWZh0AFWN5k+ZYlUHr3JprySoD8qKOnzEmnYdhipLt3sAOcAU57SXKF7hgRztVfakJmZAY2CnHbkUr7lBMkxZj/AHf5UAL5MaPl1djj+Lqfanlo2OCBtHHJqsk0igqobbk555oiWTcDg/7QNAFgmE7WJBx26cVFJM28LGionr3NN2yhjtVGA5OTxUwdn5kCRsp4PbFFgSIAzq24yMR6D1pyQtICX3Ic8DvinkPHIG2L7EEUofbje24joaQEX2RoyxZ2bdwPmxx6U7KBVyyBjnoOacysybjgMfeo1ZFB+XJHXAoETxR7tr7hg+2aSaEBgWGfSmK7eSpUgAcH2pd0rZDHABwM0wGeasZBZSATyMcmm/aVdikcbLjk/wCfSpAWP3iN/QHGaMH5gdpOMZHXHpSAbHIGVdqscc8mlWcnPyjA5JFKXjEfy8ZGOBgUscaFctt2n9aLBYOEyW556GnFUaMMj7ccEEUpNtGrMAHY46kjvTY5ixITavHUDinYYgiicjaM+5FPMawAucn0A4qNyxYGR9oHoPak82Itt+8cAZPXNAh52biwHLcnninOEQ5MYBHHH+NMByMdh3pszblKiUFieRUiJEnRUKBcDHQGm7icdj1HNVvJ3NkvxUi2/nOS0xXHbtigB4kc4f5Tjrg1Lh2XJZcHoAagS35YAsVp+MLsAOR1zRYYjiXeAhUr3NOwyN8xyCM4p2fLbIU7D2PWpDtmkTylyMd+tIRCZsgKMZ6ACnGeTbvVRxwSOp/xqSOF/M+4DjkFuBUgkVT8y5b29aLgQqZgQSmcj0qQBmyXVVPX8aRmZjjGAOfeohNlfn2hv50hk27Y29mzjvmoWxKSySFfUE9aj8vIGXHPQE02OFYxveUkk4A70wJniZJN6uAvpUo+RS7Nn0HpUQTzOC20DvTypYqq8dyT296AJI7kBcgbVYZ5FRNcydYoNznu3QUqwvtKZ+hzSKmMbmyBxt7k+tNIYzzLuRQ021DnGwf59KV93KZGevSnNC8mdh3BcnimQxtv2MTj3NDAlETldvyZJyMnHHpSMJAwAO3nGKhdbhSAcMAPXk0/Z5an5sk9j1FKwibG2NhuJ5z9KRQnmruJ5P4f5zUGdsRl2lVz3pTNCVGDz+fFOwFgSJG5UBuuKUTFUdGBz2DVUlv9xcqCccZA/Oq6y3DtwnGOpPNFgNFZNoHyj8Ka85QABR05rKcXhfGFAzjIPFSJ5p+7keu7OKOUdhl4qKv7pcL0J9PaoLYp0EjZJz0wcf5zV2z06Zo2Mz8njcP61ZGniGNTty/JJx16/lWhdyi7RGNtrZweSF4PviqovRGu3blDxmtc2luEkX5QSRzngVBHBDGWVgm4H5SAMGgLFNJjv+RfmHQgc05luHIOxx6Z4rVQwxorDJ/Dv6ULIHf5YsHrk80hcrM6C1nkYiRFKv1ycEVdisJI9is67B0x0JpfMfOJiFOc44pJbrZG3zYOeO/NADbu1SS6JaTGCenpRbQR7WcsW3YBJ7Y9Pas+ScSuX+ck5GM9KbBNJtVCSWJ44z+VAzSMcfmNGCAAOSe3GR/SoyVL8heeA317iqasZZPnfnHDfhjp+dGXDRhBk+pGf0FMZYmIeOQGXcIxuVuOfas0p9pkVQc543AVYmijDKOiBuARj/8AXU0flyQhYkKMpwQcZOe9MooFEifYHDAnbnA/GrEdtbi0Yzplxuzk4Ip8lottJvZN7MdxP9KWVpGYuDtXJchRz70XEylaB403CXG4d881diMawGNCTuzkk/8A1qY7M21GDKT97dITx+FIYBGR5LknqC5zikyR8SQCVizPKUYH1AGOv1xUr5ZlmYtJHk5HAz6fzP5VCIyWhbBQDO8c7uhwf1qfDJ5JDKzZwQBjPOP0yKSGNV4iCgYA4zuKgkDnn8gaie0ZnG5CjDkgDJJzVuKB1VmZQIzuxux8vBB98VFKksuWDqdhHI5PXvVAyv8Au2j2+YN2eMjH604sEGwAselQSJ87Io3BT+lB+U5IIOeh/wA+9IzLgl3RqFdSwJOD1p29iSFYHPT/ACapoCsjbCvHPNS+fsx5rvtPOcDbn0oAvLF8qlgkRIx16/Sl2qrkZzxVPzwWXc+6MD7pHP509ZSeZHCx46YA/KgotxxIikeaCmOcfe+lKnzRjevzDBHPAqsmUYmJjzn5l4z+lOZ8fMxHsOctQUPaRlYfJtKDIIBx15NVTNJIoUFX6kA9TUq3cW4Jt2KO+7p9KQBXJDvhR0K4H/6qBDXX92oVMYGemck9vT8apvFsYjeWDsWPGMVakLs7KrhuAcg5wPSqM6tFMGk7/LjuMigQ+FiA0eRwAOOetWvJVgQOTjK5HX6e9Zs3FwnPBH61qRIoCoMhzy2eRj1/WgCQqxUgMFI4XnOfxqOWR45Igko3DuTwSM96sQwqtsyscnqTnqKBGmF3MrODnBOP0796RVzMnMkE+fMGJDz7Z/8Ar0+FJH3iTJ2/KAPWrsvlyHyJV3FSCDR5Ksp2bhnOcn8aZIxY33YPQ8ngAHvyPU0fZ0V/nbgHgKuM1IJGRwfNBVPl2U+ZgNuSSPQdOf8AD+YNAiuBAzZ2nGOwz+I6VA7jCoi5GeoFOnmkyApYMNwQY7DmmFXW3JdsZ7DAGfTikIfuCsORnOOOg/zxUIPzD514OCc/jTbaJ5o2JADA888/WrUVqAzKwLAgZwM8DAPHWmVYqgLICGxjOFCjGMfTrTrbaWKMVUkEqxHcf5NWZIJom+5GVJyCqjk+9SQWars3IxB4JHPX/wDUKAInhKIgeUoRwpAz83BqJEZMoCMEq233x/8AXrVjtWmkAkYFFOSVHJx/LOTUptVSTzV2qjgq6t1JHT+lM0G+QDFhiDydpAwevBpLd2j4dAyEjpUsjp+7JyCcHbnGR06/lVc3OwlkTC8c+3ODSAtRrDE5CoFRuOP5VIHIVefmA6n+KsxbkSoeCAOnvS+YxT52A5JU9MmgLl37YoBwScc4pPt6lSWHHr/nrWSzzeajY2hzuBHY596ckMkU+csFPJzzjvQHMX5bxkY8gkd1NM+3qQM8MfUVX2QyCaMr5TMuVZTgDn/P61D9ndsK7HKLnjv3pkuRqG5DGNMgq44OeR2H86rSTOrEp/P9KpRs6oozyDkA9xUxYTsdwXJXB54NITkWzMSGkGFJ4OD0bg/5+tUGu2ZQc7Tnaf8AGrEe8xthS0bHkgYHFPmsm+QY3Dbn5B168UC1ZTW6YFmVj/Pil+0OBuV8kcfU1Zj0yNAqNvUj7xY9f0q2ljApKiEs3qG6CmOxmrG0xZfuknjg8Zpz6U8qAbtgGckHrWuv7mPYqsOOckk0m4Pgqw3ZxyMD8zQOxnrpmEAlZmHcngD+tWo4IINvliNNn8SruY/iamby2wxBZjySuMD8aYXZW/dIg9S3J/A0CGEkybELc92b+lNQmL5wUkHTPU8f1pxfLEliu5ezYxRMysNoDEAcYYildBdDy0kn3YCR3/hz/LNAMg27o9pPXLDOKashCFgPLA6nP9ahlmVW5Bc+w7UXFcXyVkJDSyZzkfN/9apmzhRt5A4J5FVRcMzBUj79CePzqwJZHU71KgDGAaVwuNMbysyh/wAzgVKttvKiJyT1woot43eRFjXJxuYscBR6mrn2pYw4tiHOMNJ/QDsKY0ZNtAk17PDK7RzRnCgvkMecj0B6VYlCo20sAUBB3E+3aqz7V1QPnh8ksv0/xqd4kYs0kjHfnLOeRQN2RNOqR2ZjP7yeVcghfuKen40kLj7Pse3SVRxyduMn1phZJ3AErsTzvPOfyFJGqDc0mSFGOvH+eKLi6E221fkyyR/7JAcfh0qSO1jdiUuRIB2bKn9eKhBQ5+QBugGc55/z+dMLTSjf5kajH97rSuIstaStnKK/Y5dST74zVd7e7jbYLd1I7hMCnwlHX5nDAcnBGfzpd/lMfLnZS/QK5H407ILFVobncFQKG6Es1SfYpSMI/wA3qB/jVn7bLEqgySTn1fBP8qH1K4PygxqB38tTS0D3UQLYYO6Zht9c9fwoWGAM2xgg6M3f6VKLuYjL+RtPbyBzTWvURgq20DAjoIRx+mKejC6I8wRfwiQdck4qM3G7pwc9qui9UxBhbxoO6tEPw6Uw3cocHbGnGTthXJ/SkSU3iMqhizAnnJOMfrUkdpM2Am9sdPlJqQahdMx2SvnOeQBgUPd3bHY07E9+po0AlGnzMoZ4nUgfxYGfzNRtaEZMk8CD03bj+gNQMJnPyttJzzimrFtUOWbaOWHr7UtBFho7RAA0k0pxnESAfqT/AEpplt41BS1DHrmWQt+gxTGlVXUDGB0x2xSGR5BujTgY3H0p3Atfb2ORExVOhEahP5c1XwZOMHnq5OTUYlZxtBIPUgUM0aAZJUZ4460rgN8sZbbjJPNDRNnCDIPPXnFSkoQDCu4ngfNQ8ShjwNy9SGzQFhm6VQGLKh7ipBIDgqOc9KYbgHbtjLn0I70GU4XKKOPTigCUOSx3MxGM9MAUzTo457W7BAbFw+PyFMluFjAUqp4HX1qHS7v7JHcIQSJJC6n8AP6VUTSDSYk0MSAkINy85xXPte3KyvMkuGlGWPv7V0BkMgbgkEfh0NZT6W7y4DoFYlhu7Zpq3U0lIz5LmS5kLzsWfGMmtqwuPOeHdIR+7PUcEfKP5g0xNHttr5kYA4II7Vdit7eKQELIxxhSOAAST39yaG0Rz6EqsNo+Vio7KMsfyqwE8zaxfKgdcdPwxTQEaPAU4XoM01NpOFyq9wB/jUGYrAltq7hjnJ7UJ5TTCNjvI+9nGRUqBEOMHaOeTnmhHQBncYGcjp0oAdtCpmNvm6HPG3iq67iMGEE56EjmpGvIgAu4lsnk+lOLkygRBmLfwjGSDQPcjKSMXYQ++c45pI1nIAdMn0FXoIwigtFs64BPNR3EobasYZW6jFMqyRXjEzMiSDahzxmnyRopCgAgHvzTDNIAPUnk4psjNt3BdoHfFTcm5MoWNmCoOeM1C5K8kDpxUUjyIMtx+I/z6UzzmDZXOP73XigRZuGcICBljwCQeaRjvCruVG43ccVXSWRmPGOevWpvLlYAHC7cHkd6dgsOeGRITmZQMZCgVC8U8W0u+047kHHuP8irH2eJCC53ckYI4z6+9WEnWYKoHyr2BplWRR8uTlXl387srxjP8qWCBYo2w/zcgccgfWpWLAfOxVcY9Dn2qMRjJBcBc8eppEgpiVhvBJ9OvFLKRJGBkqM/LxUgRCMkEY4BXIqIpM04bzCpA5BPWi4hsltAgBAaQY/iOP5VJlhCY1UBe4Uc/nUskHmbWaRQMZPzE5NMlYq4VGUKF4AHt+f50rgRpHmFlHIBySajW3QktvUN0wTgVIkJ8vMjtg8DHfr60wW5I5VeeeaQh6QrKyhnZFA3EKep/wAKDas7syr8o9OMU4YRVLjbxjg5xUqzNuIOeBjnvTGV1WX7nllkXgfLjJqXypRMdiIE7sRnP4VISUCuzH2Hc1GDLK3yuPZR+tICSFym53LADjCrwRQ0kIbknnjBXpQGLpsEgB3ccdfalOFbew5Qc0gFdFxyyt3wKVPMLMwzjHRQBimLcxtyrDPqOaFkQZZS3zNkjOKQEbJcP13AcdcCo/JmVtxf5ev0pxSaViVmZfQNzmk+zvuLyMyADOAc07AKxWOPc0ufbFQx+VFESwMmcj6U+SOTy8IVc5wSR19sUghnXar7SWzgE0coWGtArS5ZztxkA9qY88IJVwT/AFq0Irt4lBjDKoOADnA9eabFZCYgPFjPJ3VXKPlY0TRgYABGeMHNKkyhj1GF5Oan/svYy+WfrxgD8aeumBeJHz39qdiuVlFriMMMOX5xy2MCnm5QHLoc9gO1XXitoYyI0BcHHTv601GESLlAMcZJ/nTHylD7ZL/EPLTsM4o3Zi3hyWY8Ec1eY4YlUWRTyeAAaHmLIYmmCMMAbeg/xpWFylBI5shlZjg9Mdaspb3M0jgNjGDyv5VKsjI24Sq4ToBnmkkvJmhYquG+7nPQGgeiCXSg0A85nbDdmwfyqA2MMBATdtPIJOTUq/KBhpWYjGHfgfh0pin92NqYUdAKdwuhUsQil9+/qQMY/nUscBfmRTGpHAYjP6GmSXNxvQCNcADmnxndNtk3SD1Y4H4UDTRN9it8ARvgYxkHJzThbRRIyM8bnGTkZNIot/mCLggcnNNLIqja2SOfemVdIzrfVEFudzkckDjsKuJqCupDnMbjgjisVgYVVsAnoQBTkA2fI3HYelIzvYszzRRzq6R5BOCD3pJJVlG1h15z0/Cq08rY2DgAcY/nTDIUUK6hi3Unr+FO5SkXk3KuyQdG67uTn/8AVU5ldcKwZcDjB7VnSO3lMqP5gJzz29KrR3k6HYxHtgUwbL7lpC3JIPbvUAtmaRdrHbj5s9qYZ2ZvmKg4BBJ/SnNclSRscYPXsRSsSL9mCMD5m4Z5OMYNSOijIZw2zke4P/1/501pWWNdpDD1x1/zmq5kc5DPlk5+bPI7iiwFhI986b2C5PTqen5U9GMVzhgJAPlGMDP0x0qmtwjSAIrbux9+5qZcRuCrhweBtJ6+1OxaLK26OR5gY9QuDgA0QjZKqswLA49d2en4Uw3/AJkyhxwBtOT6CohIkkuwviRG546+o/nRYrQ0XXcWV3LKnbGc/wCFVpch1wgKkdiODUfms8hjY5YH50HFShEVSpUAHk88g0noSyFAsQz5ZZVYcH0PFEgU4Y7RznH9KbcBioERLcZOR3ojbf8AvGj5IJ2np9akkkaBXLMhwwGVC96dbRGS3YocsMhMDndn6etCkJCq7cA8jHakwbWd8S8SESRv6/5xQMmkH+jRPI33/u59+Rx+NV+EhZo2GOhAHAPpTo2ke281yMDjpzgUyWQKqhWOx1+YY6ZPB/SmBWmk2qzbQAcAY7/SojKQApOVPH41ZkkDR5KZPqeRnH/1qbHAEbEw+XAyOpzgdPT/APXTJsQp8xUghRkDqOanhgKAvI0Y64+XcfypMgNtRQY8dPfNOeIFhIi7X49880AOkHmR8lFXpjGGNRyW5kmiLc5Xgjp09KkMaqoZGYNnPPTNCO7yN5TZcg8k+tA7kShlUqfmUdEI21K7jkn5WHqM89RgUuyQMTsCYHHPegwMRvkdWbqD3J/yaAII0cFkm3KrEnJBz+VWD5kbKZAjZBbYeD1I6j6dalSMCeNd3y4yMnr7YqWZUbYxVZNq7fm4PU9/89aBGereWWKblxzxzj8adJGbyJmZwe5I7VN9nAUuIdwxgEHPOf8AP5UIobbEEVS2OR1NAFK3BcrhSSAM47c9fr0q7AMuY1fGfXvUKxJDfhN5KkEgg/nQhliZiCy5YBmTrg0MCdnEa7iMrnAHQ/5xSfLJIrhWBDdu49+eBTSgmyHYr5j53jPA5Of8+9LFgTsmdq9AzMM4zSGPaR2DSMCcfdx0UVI7+bH5gfORtI9T9PWkEgE5YDc2RnB6fQUweZE5ZYsSA4YMMhgSMHFAEEzRSxK6ORhv4j/F1/rViNGkjUoQMfK2O3cEev8A+qpTZtLCy+SfLLFhnqCev5Y61LbRxQxqnJJGfbqen50CIPsxKo4AUgZGOOoP+fyqNLdVJjI3I+ccc5x6d+9aczJsPByOMH0//XUK7SdzKpZCCjZ6+x/xoCxAllDsXYuQThvT2NWLceVGPLyTg4+bNTwRqsqNjaEY5U+mP8ariJBAzO+Ap7Ejvkf1oGtCE6jK0PEbF1GWAHIGSOR+FMWdxOyBhnazBT0POBzVmVYowUX5mYlAc5+XJxU5jiUKzDe4AXnqPqfwpgS2iMyq7cEqAVxg9afK6yAw9y3y1Wlu1VG2sMZGAKzrm/8AKzIdu4f3aCrmhNbPLauEbDqPlG7uO38qrNETaZY/O3PTnmoLfUQ6BtwwOozyaZ/aIfIxwe34dBQJiFX+Urgrn+XWnqZcFQNx7+h+tIk6sMYwAuOOg7VMq3UgVoUCxcAZNGpKuV533MqgkgL/AFNPWL925L5ZunOeOKnSylZlL4Vfpmr0NiiwqQBGqnO8kZ/H/ClYfK2YsayeaVRGYkYwKtW1vPJg7GVc/wAfQetaflWiBNq5J6sueT7jFWFbIIbJHXHpTsPlMm409VAIm3K/Pb09+adDZKF4jZsdzj/GtCSLklMbsYByRjvUUQUyNvDlu42nB+metA+UijtojlWyT/DuxVhViGSGXIIGVAyD6U5lh4YnOPm245pn2lXCqgCIBznrTC1iVyEVd/UgY3D/ABqvvlYnbEFbHGDximuE3HLMxYdz2pGus4CbQO2OmaVwckiT96ygybUAzznkUyRkXBYpuPQj9Oar73Mh8xs/Sms6leNueOfypcxHMSu7Rk4bC5HUVFK0ZBHnqAcEAdKgeObJUk4PHT8KkFnGUDOEdlJ6/wBRQIjKRIi/viSW4Oce/HrU3nl4siNkAOO2f/1UqwQ4BYDcBwDzSlQCUACgdsYpEhHh1XfnI5IyOfalGApx933ApFHOQPlHHTFSbTIypEhZm5Axkmi47kTkqAIkzntU8VvK/wC9dhDCDgsRkk+gHengW9kM3BMkwx8iHhfqf6Cobi6S4kTzAeoAxwqD6elMBZblgfJtgVg/ibq0npn/AAqLehTBOe5ZiMY96nkglD4gieRTkZRT/MVImkTzEl4JFGONxHP60asNTImu45kR0X/VthgeK0VUMwYgfdBHOSTUkuhXDWzqzW6YOQxJHy/lVFZNsPIYsoAcDk5B5xRYt7FpozvGUGRyBu9qYQdzJkAFueeOmf61TZJZJM3AZR94rkMMEd8/5FW/NXLbFBIHQEGhiRKLcSDHzFQpAIJA/Kl+yWsahVBIzkHHSohLkfOxTPYnpTjLbHGAJOfoR9KA0LJ2pjYVOMnBPNQOy5OOo9OtMSTHIjUDHXHNIYCTlywzzgdqQm7jHYkYLCP+dTwS/ujC0fmqTuDnAI+nFMMMafMzKCTjDd6VVO8lpRwvAXv70iSRwxkQs2ExwpGc01yWzwueucZpBEHG55SO7AUxEQD5Y3IPAJNADvMAOAvOeTjBoIfq4xxwM9akjjdwGYbFXoD1pnktyzMWYelACR/IpIckeyihiB/GxA4AJ4z+VIYCPvsmCeNvJFL5Eakkvk4De9MYhkYcs+Mc8CnM6FR8wPvtpqhSw+9z/ETk04lIgcAZOe1IRDK8hiGyLcM4yOKFlcs6soVQM4GMf5xTnaIbeGB5oKptVn3HPXsKYDI2Z2HltlM4wD1/wqYqp+dVy2BjP6n3qIzYTZChwO4HQ1WkubjJwDkdTtNAGluhSNd+A69gf6U1WU8uAAeehFQRRyzRhpH2EEDGKlIVXKhtxznrSuA7zNrkhcnGOR0qERneV25UjIO7rUzPFI2WORt2kE8D/OKgDorfJxj7oJNFwEW1Kgh49p4PPNSCAEY5APTBoEokBJOOnU+tSHBjVcYz09aVwIUjRXC5AwcYJ569cUqW6l+MseuMilWFVdWEkjN1wT75p+9SF8o4JHOV56ZpjHrbxDgx4YDucg/nS7wuQCm3r8oxj1FVXEpYHfz2I44oVXZQsjJjPO1qALEciM6lSNvsfrz/AJ9aeY3PRDn0xVZVGcRLznH3qmNu6gIZQ6sclT/SgLDwCrNkbdvXOMil8sfZlaRWfJPy5/LI9KSJ/KO5ZUYA8lSWJ9sdKWRgdu1XYnoVX5QKZSsQMkaSERWqnjqRu/HFTrNLtJZBk+3WnouyFcwgnHUtgj071X+0R7hHtCnnJA6D1HHNK4riSTOcfnnPTH0pu9iEBO0k8mlUKHwittGcH8O9RpcSzv5Yt9vHGeuP6UWAYY5pXwzgAds4zUy20oI/eAnPc8UbxgiQEAHDZbb/ACp0s7S7cnAxjJOc07DsIIYssS5bAIyAetLGINhHfr8xpRhdyeTvY+pwB2604qsszKsIYKAGw2P16U7MaTEYCSfEZwMcnPT3xUJjKlnKfu88NnOfXNXPs8SMqgYLZO1ecenPFSvbkLuuZVCY4VOMUWHyszJbuPLK+QMZBTseKY1wznbGxK54OMH/AOvVswROSsSK2F70kUEZDtIFQDj5D1pk8rKLMHdt5yuR3qRUaVjtRvLzwwGaneKAyD7PGWkA6yE4H04pyws+0GRg2c4A4P0pC5SIxzRRAOsigfNv5xmqv21lZliZi56kDPatQRzbciVjx90twBT0VjJlljA69O/viiwKJkx+aY/mYgj8M1btIbh540fMaMwU4Pzdau7tkhZoxkEHOO/bFN3u8iuxC7T029B70WK5UVAs8szKSCmCdxOcHBwKSJlDPyWKn7ucf0q60qJKBG6qobcST/ntUYMcqnc+5c8kcc+n+fSiwrIqySSBgyKAepFRSzXEz5Vfrj1q15cSNuIQgdAWyKUFBGQoGP8AZ4zU2JsVPmfIIVX9TyR+dHmPv+diQOAOQB/WrCxW5BL793bJx/SmSGBEUsyDPB9aAsMeeSVwC2QeOB0/Gl4AJm+XBwTyc9vzqVEa389mnSONcZGATz0waQ3Kth8jykHJkYDA9eg5p8ohEtbh8+SuM4O7HAqeWykRSzvHx6nGPxpjmC6iTbcuoXkjkZqjJuhDM7bk/uSDcPyp8oF2Ce3KbfMbdnBYdKkurdF8oxSOM/38En9azILy6kcwyWkboP4o49o9qlt2lTLSr8xP8OVP0oshl2ONSAQy7jkfvOP0p0aWkas7SszqMheuKgkmjmxsZcjj/WAmntEoVRJIEJ5yRyfSgaZJ9vRSGUsCOcdKbJfu7EsFUkdjioRFEG++JP8AdzgVM8KrACNit1IK9vrSHzCec8o+diQTxQ0rhizSNt+7nNIFiZwVYjnBApzBB8qrxn9aQrkcjbFwp3N0wQSaiBldi7gLGO2QcipGZYoiyxknIyR6VAbl5mIiCgrk4zTHcnEfnOGWTHsT0qY2+S2wpnvx0qso3bt7IFzxtODSF2WVPmK56mpJuWSpUcszEcAAUpDEqjEepNQC4Qud7HgHp171GZnxuU5J+7nrQIl2bpWV24U9TTZbhYQ0ajPvSeZNyGwTtGSPWmEGRcbeR1HrTGS/anmjQIQDjv60hnfIZ+Fx0Peq3klwwUggcYHUVOkaOESVd+3pRYdiVZN6Px83TcOh9qgEEpiJPBI9eakZ2aRtm5B14HB9qjG8Eu7Eoegx396YDIJItu2Ri2eAVA4qvLtVgFwDnHFRK58kbQQByQP502WYCQn15z9RQAs0wRhswx7kjikS3kumdnlCNjIzznv+HFBlU7QFAVUGAT1b1/rUiJGqszS42DhSe+eSevXpimikQvEIUyjOScY6Hn0pqYeHzRtYdD65z0/lU13H8scqv8oXIXf83UnI9e1KFQseo3qHLR9sdeD/AJ5qkVYrKS20/dXOC2OlSzRjygwQ7sYznOOmD7ZA/WpPLM9iyfNvM3OPcdf0/SiOZILcojqoyVOFAJH40xWsMKosixuWwoILKc9KR1bcQrbgvAJweP8AP9akS6i3q0alnQ52YwCPenwpbiQyuSiMOFzgZwePzpCKhSQgsG289Sakt9kDKyYcqOC/r7Dt196ewBwVAO4Z65AqJRlT646fhRcV7DAA8reYdrHPOODximbXVmyBk5B+tWpY1JVUwR5e70zxSGJWiCPkPs28jpzx/Si4XEBfYZA/zAfN6j0zVi0Me0nJUg4ckYyaq2MgafaxIABwR7evtVu4iEymVV8pnIG4d/8AORQ1cZJsWXfsLED1OOf84ptsfL3BlBTB2L1Of7p46f4Uy3doVKFd0rDb1wPqaleFgikhmaTONp7jvjrU7DGsro0Zbgr95cdvfFEhRnik/hBAHHrgfzxVYi4DEu253J5JGDzipoX3FlYAODuBzwfpU7AXoRGWlQKdinOPTgE1DdwlkzGQQh6EhcrTGuCGY7sPIowBx0PeiM7zjc0uBz2UU7gQOp2sQME4yMUr+bJkpuZU4GParbvlPLEagEZHOcCnpb+bb7wuEHfnrxxVCM9kCMdpwvYY6+lL8pVN5OOgIHKn/CrPkRt8vPI6d/z9aj8sR4Iy3PPHI+opEiAupEboWA5we4NNSxuFhYh1EWcjqAQexqULuI+YYA6k8VYtmkjCqxTaS3Qf55oAqXEUxaPZnkAHPY9D+v6GhYZWcB0YKPlbA7DAJq/kNxkDA5B7irDKu4OxIYjHHXp/9agZSjsdtzGjsNvBzj1Az/T86iuo5ROUPJCD8AAOa1pSoQMerYzk9qgkgE0sjNwdvDD0oCxlZ2JmXjIJ+6OB0/rTlSVjgqSMZDkYA49atLbAueQQOMkZOaswQxsd+QG6EY4I6UibGRIpjdQTulRvQ8c4wasTEpjajANyoPard6qNC7QpklcE98jp/n2pFVZ4EZMABdw+vegq2hBGgaPDIME9vpUYtlZlZMZXuO9aNtGgj2hs4xwe1K6Rrkr8mPQZFIdivboqK2Yfm6liCf8AOKfJeZZXaH5lIG7Gc4pZH8shgAV7cj/JpgLPggfKcZXPSmKw1NQ2zbdnzNnIPf8A+vTllgnYOvCH17UoeJSDsDg9CepP+c0pkt0KrtCxnoMZFMLCTONuxmIYDhhVZI5iE+Y7lYncg4PTP8qdK0sL/wCqyCeqnOKck7YzyMHHA4Pv+PNK4y5FH5gRi5OBhgTS/Z0MBUEMf69RmqLStG+Rxu44pJLoj7pwXOT+tO4rkzRphS5yEPGD6VFc3CAk7+AtMSEyfNyyHkgfhUkNlNKTv+ZD837vg/n0pjUbmX9obzFQD5jyNwx9Ke+nGRQ8TnB4YOD+eRWsNNkEDBoosgfKCeTUUdu0R2TeWsn/ADzHf6nrTKsUIbIAjHzN/scjHP5mrY0eORVLNJyMEEYPXrV4RxCPCYUMOCnBP0IpSUVXZImOe7DJ/LrTHYr2loYpSmBwOCAOnHerglaNWiAjJ/hyc/rT8s0CMilScEhhtqIhQSsoyCT/ABcD+VIYhKxsm7emeMICc/gBmpS2M5UbTkjJHP51DJIgwEUsEzkn5cfnzVaS5zCFkzt7/NigV0i/GpUnIwT97PH6jrSGVA2EKhjxwefxzWbHcoqhIYiF6/KKefmPqp5xSuTzotmcBtm4Nycd849eKid/KaQCRgrDO0DoaYxKnlgQOoPFN3h42VUd17Dv9OaVxcz6A91KrkDJ46k89OtRtIwA3tnvnNTJHciNVEQUejHnH4UjRqTtYEd+KRLuQ+ckmMAkqcYxjA/yKdsWYEF8e+elSDYSyo6qpIycYp8K24bMzFWZeMkdP8+tFgUbkIgj+87EDPQ80MQiny0BOO9WGto5s7Jl2EADHXvTTp9qRuld5COgBxRYdiBpcr87KQM/himtFK7AxPnPP3ev61Z8q2Qb/LAcc/N708Wr3I8yG22rnly+1QKdhWKpVo+MnDDgHgg0keXcovzO3IAyTV2KO1QFZJklbH3IugH+8f6CnyzBVMcDrbIeNsf3mP160WDlIvswiO67n8sDnyl+Z/y7fjRJfKi+TbDyUxgnPzNx3P8AhUPlJgsqso6ktxn39aYREOeC/QDH9TRsFiNxv2hhu5545FakM+jWESPGhll91OQapbs5UYVR1460y1VZX7jBPBFNaGkI6mhdeKViiGLV1J6bqzZ/FN8/+pjWMerc/p/+uqerzp9v8gD/AFSAMT6nms12CnGSDkEDtVqTaLejsbenX93canH9skM6yHbjICp7gCpb2NJLyf5CuXwc53f561k28u2ZJFA3IQdv4/8A662LudRfSMSTnB6eoGamW5MvhIwz5I3MQMYycio1Vt2MNtJAHarAkZ1AVTgn19qX59zbkEa9OcE+tQZDPJbaWkTk+26pfJUAFg2P9nigyK3VvmPBCt8tKJFChk4QZoEOUIMkBxxxUaiPLDczN0BP+elBZEbczFFbDAlsA/geaUFVZdvIHIG04xRcBVLlG3kDAxhc4GKbJcom1WPOeQBnFEqyyL8rFELfcC9eeM4NRLZyurbMg5yMr/j9O9Abim8V227GZABuOOFq3bXVsI3aSGSRtuFOfb+dLbwPtbzGL9Cw3dfy605Wwn3Rlfu88jt+HWk43KSaGoQ0SsrLEx4wzYyfxp0g2EOZFPPfgUwwtJwwLMwyxDbfx9e5oNqiOV2yNuOcl+h+tFhWK0ru7HYHbIzxgjFJDCCgIVnBxkljjFW1hWNlG7HXg9vbrTmYFyrLGncOCcg/SmPlKiCbaVRhjkjCgGm+Q6sTLuIAzxU7+YQx37sZ5BoBKBhIGyflJY5H+f8AGmKxDtHzblx0wCamTdIMBgFI+vsR+tV2dWJJ3AKB94Hin7Jm8twfl5OScY+lIVh7qcn5yPpyKdvVVb5sj2FN8rzE2xCRuT34/H8aVreQIGdmJ9F5/IZosPlGkblbaGBIyCRkE0nlNuO75Nw5I70s0coKrwAW5J6irJDRxnCBjjnPQ0BYqC2QAb8sCM5B4HJpVZVO3eEGR2PPWpGkk2hfLwGweG98VCVfcxaFioPzbH6fpQFhhulUkRgFl457fSpZZnEYV+Wx67fbipBarzI8hKt/CgHX86bL9lRRlGZzyQeOlOw+WwRzMhUMoJPfByBnjJqw5U/LH8pPJyhyajgYJGNiMpGcDngY60qeZ/E4YHkjA656/p+tLQWhAIJJfO+UHZg54GPzpqQCM4dXDdySMA/161Z+YFiu0NnH3eo/+tSO7sWDMM988AYo0DQVB5SMNygj2pAuVHmt5hwfu8fhSPKn+rUZ9lBpI3ZIdxQAZ60rhcSNEgJ/cxxHvtPrUn2gDbGzNgnGB/T8KrvNbuoyHwTgYPfvn2pyhI8Mc885NFwFjTNy0j8seff2qVDbhm2xlGx98kdfYUwTNgSRIp42/wCTTQzuHyMN1IHUUXC9gP2ks235kGSD0GcVMk6RQq9y249lHYYNUXimUSK0vA4Azke4phtrglQJtoI6EHincLmkslrKPMZ2jx1JPB/xqFLnJLgoR0O0HB9yKigtJAFDO2AO/XNOeKEqyM7E9smncd2XEvcEvHbg9PnPTjviiS9ZlVnC5XkMB69MDtVMIv3Ik5z2brx/9epDFMMLINgPOXA5NFx87JhdzM2RAwx/F2zR5tw7cOQpxxjc1RXEYjbZLcqGIHyBsH8hVqwiiVmj3CTP8IPb8f5U1qUnfQqm4kTABVVP8RagFzCNseEBwAOCane1/fOvlk4P8eMEVFcRxxKGVsHvyePwoDYdPNJHgMCPwFU2upMr8yj0yKmbYpO5i3Y8Z/yKQREZEcY2nGT15+gFIh6ifa5FGfkOTj3FL9tRSWZsbTzT4oYhwV3s/O5jkA0x7SGchCzYYHJxjb/n+lA7eZEdRi25wpyeCx5zTlma44EefTd0+tMezhTb5Kjd2bFTOh+VEUK2Pm45NAhESImRo15UE8gE9CP60wjad0gJI+YLuxU0TEWhcrsaQnaQcggdyKrOVSJdxJkBwdq9aBDjGQhZ1XB+6Qfyph2RbiGbPbHPHvmlF5B5ioy7o8dcEH1FI11EGYqwzwMEdTQBYkVXzkKVOMZFRypE0aA4zzjHrmoRI75Ub1ByVP16GmwNKGSOUsVB7nJyfWkIsyBDAqOTwck9STjH8qhlt7aRf3uRjJ+T+dE4Z8hT1PGBnFIFm53rhcfjQII4LF9rIjEggElj2q07QShVIQp1wMVUWMyNgDpgsKm+w7FV0lXb06jmjUCZZlzsiQjPU4wKPLRoi3D4/T/GoysRUEsRn0pqkshCk4OcKBgD60ASJFGiKVXb+NO3qpBOcZ4HrUMCz5IYLnbk46elNR38zGNynvSdwJvtEXLH5Qe5PBqVCGiZX5Vh6fj/AEqDCsdwUbRyARUyYZckjA7UARKMuVQc59O1OKNJKWL4AGMke1SoRGWCgFfU9ainuRz3UcfrSABACPmmAJXPFMFogVRkYxnIGAaRLhHb5QCvUY6VFPcugB8ttpBHf86aAkTT/wC5N17kUqxRqdpfcc5B/pUMN5JJGwQsrHjApkjyK2Hyeecd6BlsxoSqx4yDyevX/wDXUf2eIiQBxv4G7PAFV2kcSLtJAPcHrUsRjIYH7sgwc9zx/hQBPHFGXbEu4Y9eBRtZVZhyMc+lQTxeVH+6PzH+HtgdKSaa4iXLb3Yg5CjgUDLIZN+1YGB/jfb0p7nCFwHCqAAm39f0qnCly6eZI7xp1IY1KXIAdFZiOSxPQUx3JPKaXb5zGMkEAUvmKrAbvuLxnGPrQAk+DISRj16e9Nl+xrhNxx2YSdf8aA3MgxZi+8rY7BskelTxJHJCqADc+FIbp97/AAqC2YSuUblTjp0q5bNHbcMPnyTnrzj/AOtRYZYvLKKCz8y3TJj4x1zz3/z/ACrMGySzkfHz7eV9PmH+Bq/57lwu5fKf5d/v1GaRI4kR4p1OD0B5GPSqKKShTAzgjeBliTk8Hp/KrCxLLAY0TZIqlwAMBj/+sdKrS2rLdq6N+5I4yeSP8asIZE2NnPlsoznseCP0pgrkUaFrB1wQxVVHOMHcBn34as1y1uAAxbBycpxn2zWrFIysUPUHaR2JPTn8KopB59vJErKHCo6E9eR0/I4oBojWMqFnkfaXxwOMZ3A/yq3FKs1sN20uAfmKbiTg8deO9VY2MunlHBLoQo9up/qas2KbWaQAhvK3KRxg/wD66BEkrhlSZX4QAFMYx9MdqYECKz54HTH8qdAcAoc7mywJ4yCP8/rUsUYaGZf43YAZ55GelBJGWX7vVTyPalMY2rJn5en0PFPijLRcMAq4JBHODgH9f51I7IbVSij5G5xyOR/9akKxEsOYzKkaEsdvP4HH8qmgCrbNADlSTsx1UZzSRyYiKhTvU7uRx6f4flUYZSpO7nPPHAoGWY7ZGkRpV3KRnCnB+tWJJDgw5GRxuzjOP6+tRbVDsQMbYs7RzuHPPWpJmS5iUggMOAR1Jx29e9IoqyQKEzwFHPHaql2BHGV3fdGVIPvnir1wAZVibJXGcZxzVc20rSNFyD0C54x0/nipsFgljZwkiAAOxQ8/j/Snxs9vGBnJzn0qFpFWMKX+ZDlm7cHtTZZVjTcsoL56AZ/P04pgW3kAjZsKScBs8HtSi8HlABsdsjPP/wCusuS+kRjH5YkOOeOtBuN8TYRYypBwfXHPFVqFy75+5yGYhD6HNEjMX8xWJPOQT/nvVATBhvVcL0bvijzsEFRkbunoaCDQhZGIMmMFTkHvgGrECRy2gG/O3OOOnSqAcr+8bgBsc9Qe4q1bMHmZVYRgHA6fSkNIdfRMGQxkFWGOCMg9OKfEXW3KTbiUBIx02/WplMRGHBG3nGOP89PyoVlWdplIJIwR2x9KoqxUuJ5RCGUHK4wCeop8Mtwy52E5zyD0qyFgICoibeoHoaFkUEoBgjnrx+fakxAkz71DbfLHPuDU2xNh3kEHnJqnuxkFdw+g6UjOrLjcAwHANICwHVQxi+b1B6fWqtnIUVogRmNuAfT/ADmoXmfOyNiSOmBmnxF0LTOrlsDOVx/+unYo0YUKx78bRjgkZNQTXJR9qgMG6buM1G5aUDjyww6EEDrxyOBUTIySup4bGByDj8PzosOxMt+g/dsqAk9B0/GpYrhJG2kgLnPH1qnJbnAXcyFuCQOR/wDWoFhN5glM4MTc9e3p+dFgL5h2tndlWBwcn+XeqMrSQ/N5ecYwWHGKtAhHkwzusY+4i8ilSRWJTypGT/a6D396dgsVEuppJPmjKn+761NBIfOCTJjPGM1M2nhwrufLJ4xk7QO3emx2Me6MTSyEA4IIx2/OlyoXKMiiS8YqodWU5YlTgD69+1XbaxSNDuIPYgDIqDybveWaURR53FA/YVPlYImEAwGyTlskfTNMqyFKOp+RFIIwe3SkBlhXeXKnGMD/ADzSp5jJhgQcjh+c/lQ67R0G0cfdoAVC4AHMxkHrgD04PSnHzmJLR4z0cgMR74puWK5jTDdORg1DKJ8gyyMu7rswcfjQBaLxsjcl1GMlc9aiNwiuRDGWwME8nn61AZEtuIkCOeCzHk1ATIx2O7P/AAgDvk+1FyWyd5+gRycY+9696dBEJy1xKoSFRy4GCzei1JBZxW+WuSu/qIc9B/tf4VFeM0zpukCuDhdoyFH06UC1IyUc4a3L87cFyCPxH9RSyWlo6qr+dBg8h8N/hSFTC53EkDnPSi48rcZS+7dxyeKVwkhEt7N8CG6ywPAcMo498VI2nznaodVA/wCmi8frVaWeKIZhk3E+3AqL7Y7AqCWI44HJo0INCPTriMk+U8hPoMg/iM07y7mDIkt5FPbbwD+NZqS3EnAWQjpkAj9amjkuo9q+fJHjOAZTk/rRoMmkkmlckI44/iXFM2XMjdGAzztTJp7Xd3v5uZiP9804XVw2N9xJj/roT/OjQQ2O1uUj3Layu2c5ZcflUf8AZ1x9p86ZRFznc8iqB+tTb5JGG4fL1LE1EYIifnZZQD8pI6GjQaHpbwRgs+oRtg5wgLEfyqdYrWNQztPMc9RhR+XP6VWjaOPkfKeOcAY/IU0zvvDyDA4xn8eaNALsswiUrDFEoHK/JuYe/P8A9amSTTyqfMZzgDknj8BVMzRx4k2YfP8AET0/z6U/zJnO5VyrHnPHA9u9F2O4qiFMjzC3PIA9/Wia4VlAyyAcDAyfrTRbAZJ3YHY8H6/SpBGBjarEt1A5NINSMmKNo2cSqHzglOvuKRZwkmTA/XvzSqkZQhIJARyc4Ht70GOYRj93ye2CWH+fpQIeZiV3H5QDxmoLSRZLqT5gBn+gqePSpZgTK2O+xmxj604aGFzsfLepFBcbp3Of1BXGsO7LvLtge44xUtsItzloWYkYGeRg/wCFb40pYcszs5xycZwP50gsFIBMsjqew+X+lV0Ku7lSzjht3SWO2/eEFA56nPt60xgWlbcG3A/M3C857Vee3MY/d7VXuXfrVd4dpycEMenOen+fzqSZXY3Z5cGfPzk9j1poDvjJ+XORV1Q7LtChFX25pr20RIbzWZ8H7xyDSIsVYlUjcWC4IG1TwSB60HeDt42k8AA9e5qVrUxjKsuWPOTgjipPKSJ9wU4TADc0ySBoVaLeiEjJyDxgg/ypzRTGMlduOMAHmpDMxGUYKDxgZ9f/AK5oeJlz0JJGaB6EKZjbO4EnsfSrccrxnEhKD1xTFEURjX5F7lhipXuIiDhwQCeF5z9TTKVkWFVGQFmJ5zuLAg1BLL5SsSMIxAGF9wP61Bdyl5SGO1Rk7V/iGO+feq0ts9wVZ2lVQMAEADB7dfQYpMd7lk3Fs0rEXCqR2JJqMOFXct3tzycZOfzo/sm3G2P5pMZ2kDsf8/rT4LGCCTc2OM9zk0AT24hk4J+boBtxk4608pFHKN+0nrhhmoXuVRTGgGD2A6VE06StwjAjj3pXE5D5DGYmV3bk4JXipg0IQokTMuMnJ4POapJGpYSKjN6np6U99u3aGPJwAO3/AOqjUSbLOEmyECI45AzgHioQ8aRZZopTnGFcYH0ppjTl1AQfxAd/Y0zyYoRlFXavzdsincd0TxTLJDsI2rtyADgYpzzROjEkHjgL1xxUQkUfN5ZIz3ppKpJlGyVz7CpuK5KblndlSMB16AjsaYCwjZpCQ3YL71Skkk2kxrtXpwOKUNcRx/vB055NBLZdGJEVVfb8pHuafhkjB4ZmHIDcMMd6zQJJCGViFPG7HGf8/wA6lMEq7iz5zyBnH4UBcuCT91l0AOABt4wKiaSIEfKnDdDyfenab+9byXV3VyV9x+NNNkYJWWTBCkrk9KHcbvYJGkdlG9doB2gelJ5cIYOdxcDrntil2Bskkr8uBx0/XvSCFw3I+7xkd6RI4SqQEGRkDmo2IPy7dwPB5qVLePZuOWT34pI7eIPiRiByRgd/pQCQxFuFXKAlQNpPvViGNx8zMB79TmnB9sHlfJyM/MB0/wAarzzhgWeTIHPyjHrTK2HyBE3FIwxTkgjgVGrvjnG084IyfpTftPzfKuFPDA9PzpGa4+0bWACjIwOxpCHXN0YYyXBbJ6Dr/nmoLW583DMrKQecdqsDy1ILqG8vnp360NL5jF1AU4weOvrmhCHSYNudnzMVJAzjtxSKyJxkknAx6HFQs77l+XC9+g/GlPDMgOTnBx1pgWXlwqsvI6ZqNwuAUXkc89KiRWaPaxbI6ZPNN2ysCoUrg5znvQMSUyqxKqRsIGFyP5VLFPKSgOIwMYyuf5+9J5dyfn3Lg5zjOTViG2ldA08yqozhTgfnTSKUblK4ispZfMdGMjEAt3NT6U7R6gWdlSNiAiYwR044qzNEWZfLjaUhcjAPH5VX+xIsKSyt5FwsnGSTkd/XFXFGijY0dXjeBfMB8wnjJHI/kMdKoKsu5d5wcjIbjOeK2DqFnd20xE5KqMnGBj6VnS6ro1pbRufMfd0DNkj3xmm0inG5TdZFJfI29OT/AExSoGZsssjE9MZIrLm1e7nkL21s4jz8g5IH+frUbjV7kmRzgZxjcMD8BSaRm0jYkmSJlORuHBVW5q28SxIJZ2WENyoYfNXMyaZqDsS0gYkDJGTgVbOlyhB5t5M+0AYHHHt1o90NEacxtxZ3Fwl18qL93GMnHQZNQ2N1YyzAzSzpGF5kPOT6VUWwskwrec7KeN0nApskNsZOEzjqGYmldCvE2ZtS0NC+15ZAgPastNds0vFdk81CMFSuD/8Aq/wqssUSsf8AR4h6blB/nUqzBUZQAB7DFCaHzLsXpvEaMFWzgghQHJ+TJYe3HB61ct/FNsoxNboHUZJVc8/lWKLgrtdflCk/y/8Ar1G95kfeGc8Y70XDn8joW8V2HeDk/wCxUTeIbOVgsFvAGPQunJNYizTXEwTco5Cgk4A/H0qZDMsoUMpWN93H8RFO4c/kaaalFK2BFYk+xA/rUgmVpdr20QXuVOePwbP6VkCwddglwwaPdk845x/Kmx2BODE+GHdeBSug512NhhFIDsjQtnp84qvcR7Zs57dui+3tVUzk7XcK5BxhqmlkQoDHuRm5xnj3pBKUWtB4jQxeWBn8cfjmiILDGfUHPWoix2ZyQPpjiohMI22nLZHBHSpMi6ziTHzYJOSR6VVed1GGUZPQkdqcsJIBAJ4wcdKmECKgSUA+pzmgClJO7xkR9M0jzOrY5CjoR3Jq00CFWUHCkY2g0x48sqorkAdT0/OiyAQGWP5XycDqDwc0gTcihmw2SeD1o23cke0vsHYnBpYIPmKTOxI6OowP5c07DJhAgClSQe/vTwqJyfXJNMGxYzg5Y9SelBWIRAMpBJyMHr+NIQ1nV+fmBz8oB4+lMkj3Mwdeg7GplVcbduQR35qN4t/CHAHU0DI03CNgio2Tghu9MbT5ioCqi88bWyF+uasIpJCoMKBgFhgmldXDnDYGOTjvTKsIbS4i2lsShRnORyamSdoAxY5BHIUdajhXy1P74Rhj1I60+ZEGAZTL/u96Y0JNOpkYhvfPrUMsmT1B47elRmJWw+5vl4CYAp8cXRzF8jdiccUMGhZG3M2GAXGADTESFwPORHA9Qc1cgt7MNhVO8ZxlsY/pT/KQIz7dzDBBzxj6UWCxzsDJDJtdsqecH+lL5+SGbJUNhh6j1ptoC8Wx3DMOI2BOG/8Ar0slvtmYMMNuDHA4Yd+Pzqhl1z+5TnkcnioZDJ5zIGJyCODyPTFTRGJ5Xhm+Qrx7EdaWe3MPly7cmPAwDj5eRQMiikeULFPghsqSex7HNDCRRschhIQrEdVI5GfzpYoXkUwyAqUP3x+hH41OZRbSFRtZyMsR6f5NIYKFiuirkeVIo+bOfmGD/gaL+0jEJmifCsm3aP72Sf8A61PkkEiMTtKnqcDr6060JmtTGF2lD2HHP/6qLlFH7Oy2cjFQTIATt9R3/nT4GWIhBGdzbgCe3pirCxTRlldRsAIDk8KTyP51nJMIZeQpbPLg9j09aZApxG5CsSynA7jr0qZk+Z9mR/EygUyVY2UuGYIecDr+B9KSNnlm3/MDk7csAcUiS/ZFmlHOCB8wxw3+1+eDUvkARTAMAJMcZGQ3Ofw5zUEdyBLG4DCZDgp2ce31yatzTxSSq6cJLGee55Xj60xmdGcQSsjElQRyMDoT/SowpLBSPll5Vh681fxEbeViflJyX9B0/rVaMMqBHzKuQA4OMe9IRYUFrYMchgjgDPbHT+dVAjb5BzjoAf6fnWiFMX2dk/hYq6nuDUUyIoeE5OG3L7Y5NMogKPnDscxsR8p5/wA96XKRBnclpByMde39aa0cskxGDjILYB79TTijDYHGV9ccg9j+lS0BRli5l+ZFGFck9sj+dV7aXy1fzI2dVI9MjqD+HNaEqvJPEq7MmIg5+ncfnUVoiRtKAA0mCVOTx0P8waoTKUpQSlSmVHTHSnRRxNvi3tt68n2rQ8nGMx8t0GP4R/n+dPt7BBMMccBm9CPSmSULWBvPCk4C9RkggVJ5Qil2NE2zOWH05H+FakdiIyDMxKnOO+PrU1xbQnDlZAxPBXuKQzKFpNKxO/5TwPT2PWrMNm6q+c5IxjOSCT2qyIG8vADAdj6GlE+3pK27g4B5pAVnhliUNhwjDGPQ+tCW6hg7NkjsO9TPNKVZN4XPTnJp0MErjzDktnGe2PWkA5BjhOmM4H/16jeIM33T7inz3KINhYf989aqtdnb+7yfYYpjJoInJKP8q54Udvxo8uKBsSnIPOAM8VEJLiQpz948AjH9OtO85GX/AFu5gcFs7gKdilYcbje2LdECjgkn/wCuKVwVABLgt1wcr+maga5uTIAtzCYF6hhj86cbWW8CktNEY84+b/69MZaXfC2x2wp5yw/nUzR28jCKVmyRuXaccfWobO3lhDmcytnpjnFXEdI1HkWzO5OMkDjqep7UDIYrHEm6IkY6FjkHrxUv2FjGTI2w87SCDikklu0ABCJk4GO5+o6UjFQyJM7NJ1OCSFOKAHiNZVG1g20Yy38+aURIkcYdipHTa3B/nSQoDKzbXYADnAGPzqRnBOAM98kjOP0oAYQWORF8rA4Lghs+o9KdBEsZ2qvPfJJz34z1pC0wJaNAcDADD+Z61FJfJEpMk6j12D+tICw1uoJMqkkjqCcfzpqxRxDJjJHbYMfoKqf2is5ZYZGZhyATnPIHH+e9RCe5kkJRyrdADzk0XJui64+VSsZY9Qcn+tNmm8sHdIrP1ABqqFlcqZCXA52rkDNK8TSFysOCeMuc/iKVxOQ2a6jVs5ZmHJxgADNItw43Dec54BOOKWG0aSTAG4k5OwHJH+FX0gsrcsZNssp6qG4HsTRa5JnxWtzesWKBFH3pHbaFq5HcW1oixWswMnIMrD+Xp9adcTvOMZBVeQoTAUe1QJCTmTeokYccYH1pjSFCwk+bGrMSfmJO3881Az/L+7O0kZ3INwx9fWrcMUQIWbMzgZ5GRmllnOwDylwDgEn/AOtxSGVI2QeYshOMYX04GKri3MmSd/rgkAfnVmdC6lvL5UAiQ+npToI5ZI90ZQJwCWJyPpRYdrjIrJGTeXTavXnJFPMSopw3mE427jgVLFpju25oyNxy3A5/L+tXU05UDEoo3HJyMmnYagZ+8phVAj/3Rz+tR7JmIZpCTnoBjNaqx21sPmcf8CwAKibUrBVOxo2I/wCeY3UByXMuOBWXMjPt9KAUt937sBMDluKtPeB3ZigijPC7P1z2/KopHWJvll+VucnmpZEkloNDuZRsZFU8FM809o9m7OSOgA4NVjO8rBUcMT2DY4/KpVDRnOW3A/dbJ6e+KCSQRtImFUAgcKOCaa0UqjLhQpGecYH5UoupUYDcFJyBuIHHrSiZ9gLskvYAgdPY0DuiCWOPzBtkZm9B8u4/XFTRoQcuChXuT97+tSJ5pwItqr3A6/lUbsVyH3g9Bgcc96VyeYnj8oDc4aRsY68YqVXtgxZlVenGetZ+PMIWPnHtUggZVKfdIHTIJP60XKTZoG4QKREqj3xmmC76eZk+hVf6VREQiy5bLDoR6etKd0v7zMnU9eg+gpj5mXjqManGQG9CDmoprvKjjBHYnGfSoNrAZfkEfw44ppXaueAOhA/n70XDmZIJ7h3UF0BB4O04/Mmpt1yFJMmwjkuQMVWEzNldxUdOnOKhCQuWfLLjt1ouS5Mmiu2YFkbzADjcy8inNJKchVyM9T2phZUGVVQpwTgdaqPeyK6iPOB+tIm5djjm+beECheMc8flT3RljblmG3pge4/WqS3Vw/3kbuSAOQMVIhl+9JhAw6GgNWSi4Hkx7oHLE4CoB+ZP9Pao285mZGy0Y4DZK9u3+HvUvmAEAbiOAc8D2qNGeZcwM6MM8MCOPXPWgLMREkXjzjt9c8596lEPljeZc8HBpkrXTlQqjHXLZO7j9KTbsUtnk9wOh9qA2HNcQt8hZc993P508G1DHykxk46YFMaGJg4OAf4jkg+x6VJ5ttESoAGRkZ7ZoGyRAx+c/L2PHTmlYh1LMcnA4HGarySSEcHknuME/SoWVRlfP2nGMEjqRQFywUZTndGTn5WzmmZYDKlNpHf1ppkTJXcD2wO/Hb9KYGdY2XGO1K4rkvA/1m0t1Lc9KZMx27Vj3HrjJH41EG3rtVwM9T7f5/nVhPMbk7mYDKlUoGMiFwoPmjbnpg9DUrhohu3jjGeBz70kkLyuA4YYPPPbNJIYRMzSR71468nv/h+tMGRncyZXHfoetNWOU5VkYMB1PerIMCKxiUeZuA4PQev171WuLtN+3LOc8k8VIrjHEm3CcYHXpkUkcTRsC8g25yQTn/IqaKRXGJCAD14546U0Iijj5t3Pzd6LgNdlDLtcgZ6AZz2o8p5H3SEKCMnJwB/9apy+xv3ZGSSDgetMz5n3Qpyf4vWi4AIyMNvwhPAXvmgOkS5ZC6j+9TRIAgKDbjAweBRCj3N0luPkLNgHrkev5c0bgdBpluFiSdgqLIA2CACDnI/nWVqb79SkLHK5wmzvjrn3qTxDctZz2i28m2KEgsuMgkngn8qo2cqkySzgsjMd5OOW7Y9wOp9PrWklZWNZWSsDSkr8kiv2BDDI55yPXn9KahZdhLnbntzn3quLcRqSHfBOflGATUhRi7bNw6gfT0qLIz0HrLkZd/lXoAcA80qGMHcWfcMAhqdCieU4KbthwRySKEkBY/dUnOCTnAosFgdxN8qKRk/KfQ9vrTUt5xu3OCFGSpHWpFSVImK3GATjgHFIIJHx+/aTDY455645p2HysU7Y/kK8dcYyBSEM2cNzjqDk057eJnQCbDHqCwyxpYrKcuyrG4XuVXcf6UWDlZCsR+Znm2jPUfqalCbY22AA44wQePWrUWkTNGzupA/uuR/+ukMKibEt1HHEv3iq/e/MjFPlHyMzJBc4G1QeOuSBTUju1ZSjIpI5OMGtKXU9Fsl+RzcSdhnIHvVSTVEmDNZ2lwjEYLYwGHpk9qfKNQ7lyK1kKbtrvJj7xwF/M/X1qX7Cyki5kiiUDIDEk/pxVA3GoTRbZLmGFGGMZ3Nj37VUlg83a011LIfyHp2o0H7qNaS4sbJDMbvzyq52AgHOKzpNctfs+La0AuHwMY3YGeuarfY4QAwjEh9SOntUjrH5b7FEeOOvNFw5uwseq6sPkyI0IPyl/wD9dVmN1JHtefch/hY8euOT7U6R8qCh3Hvge1V3jkcZ3nJ4+lK7Fzsv6Fov9pQ+bJI6A5BRGxmrOq6UbFC8EbSiP7wRMFR74HNZ2nXr2BEYmPl7uXH8PQ/lXa2k7XtlE25lYAFsAc//AK6talqzRyS30L2ybo1LEHIAOf504SiXKhSrD7o6Y/CtnUdDYvcXEJMjEArH/P8AoapxabevDuliUP0AZwMiocdTJxdys8haJpQCoQAMV6e2fypbVHuJmih4O3J3HAFWotOu4mYB4lUj5lLjp71fVZTEivc2+9WHIcncO+eOtKzFysxp7SaB2EoyqvgOOn0FVvLPOF5PTv8ATmt25gMihZLy2Rc5OSc5qqYLL599+DxtOF5zTsHLIyWgO/8AvMh5wcij7JJEN+QzYBIU5wc9P/11q5012SD7fyxwo2YH5mrhn0ax3LLcKJl+U5zkfhiqsWoNnPfYp2U74/LyMjPG4Y54/Kpf7JwqRCQKSD8xQkY+taT6to3zOrSSOe53H/P5VEl7p7fM6zrIRgqrYA569O9AchmyacY1wzjcOmw5JP8ATFWeC5fZhR94hsn0/Ork4idElhhILHbnfvx/hVZ4WcZDM2T1x29qRLVinc3j7vucHGFz0HQCkhuWZ+EZWYdOxq8UV41G58qMZbn9aVUV2O1vm7jt+dIRClvgfcJBOflxUhKRbnLE5HGetNeB1ZSkhOSc89PagwMp2yBWyOADSEMa5tx95SHHRgSaPPBXaNwHrnmnBWDYWNAvYdqCjMNqsAc0CFIl37FyvFIIjvH7/hhnkZpwJXKs2feomlhEoL9R2oAttArbju75pu3HGQce9UpbpnbbAtRm6mj3KVzj24zRqM0lQPj96VXrx3pGYMwU/KOhPaqa3Uu4K0ZAI44q3vJUDaCO5o1HqOyhTbhvTk9Ka6naNoGe241GGPDLndnoaXLEMHIVsZANIRLuKnC4Yntimo8h3AL8o6n1pwj3SZOeMYA5z0pxUk8Bj7CgY0My/e+QdqbMy/K3mZHtT9sixgFADnA39R9aY8KlhuCbs54NMY5ArBnVMZ4Bx2pykKBIzFSD1x1570SI0cKsFznjjrTJGkTJK9R0oGhGlKsdgLqTkuXzzUgf92MMCT9Krb1Vd21fQ1IIo3KshUtnGFPFFwvcnXdG7Muxl24+bnH4Uu7awKH+HkA8c1EyosjLuGDxyelVnWRpdqYPuOg9qLklWOy8lR5Z3RnhwAe3f/8AV60GO5K7wwCAncMZB98fjUMVwxULkBx1HTcKvQ3DbGjbBXduxx6YqzUR2WeEPHFzHxgD7w9x7VLbrthSJuY3GQ45IA/nxn8qiE7qdysGB9DyPrV+KWNoyp4IPp+NIZFEZkjP7tWVR1HU4HNRAfaPM2oS23IBOO/+fyq2rJKGJTj7pYD8/wCVVzavAu/cSucjnnHtSbBkUDgxkFNjH5SGB+hH602FvszlSSAynn3HP+NOeUurK0hyvJ45X8aswwxSQgE7ZEwR64/CkMheQZVpGBUnbkHP0qu1sr/IqqAckYGfU/1q1LCWLK/ABySOw9R+lNjO1wpGG6e2Rk/40xFEPi5lVjFG6jOFHGOOc0CIzuZQxV0HA9T2+nNWrm3aOZJMq24EMvp3z+n6U65VhCHCBkHzZ75wBmmRYqRgxkROAGHK8nj8cVfgPnwNGSEcPuO73/8Ar1WgkKLgwB1B+8oxg46/p+lR3C/vjJHw3RwDnHvQIsBJBbuApbjawxUSTYYLJ8uBgDGAenFPt7wxSgMxbI7Dr71bQLOBuC/M24jGKB7kEd4FbbJkAnjjNE7ut15iqDG5BIJwQcVI+zPzIyuDlTj/AApJAGw4dsEAFc9KAJYpMq0TrnsSO9MkgSbeGyATwB/P+dRLvypRznIHU4pk80qMuclecEnk+tIEyZoRujY8MjgZ9fb8aaRFDcMTyGjySV6c/wD2VU5ZJZAz7mEZOCQcjPUf1p000zvBKjN84IAJP+ecUxstRTkMqNg/xKcipk1ABQjKS2CSPzqC3DM++QAKzZHPQ81ObcYyGBZGOdvYUtSLEyXaOVONvOMGrMk37vJAO7heaxEni89FcZzk5zj/AD0pFuEKh97AjO3Hf1popFt5Cj7GDHPYc4pUQE4ZeT0PTP4VUgvEXMbuxz0B7VLHLulCBsow4YY/rSFqXGjt0TciB2JO0bsCorgsdnljaByTz69KJELSMrZVVO1emcevBoR7cNt3Llj13HHsKdirMp3SLtUD5U67z1NMiEsi7UciMYy/QVqiMM2/5SEPAKDp3zSFkvY9qqY0RsYcHnHpQPlI47a3WMzRSgsRjcQce5xTBEuGXKRoTnzFYAn/ACanSxhIZi7AA/d2nb9KfKrAbFwec/KnINMdiqYbPh9rtkfeC4B/yasi2jECog2IcNgkt+hPsKmiUCEEQkYIJ6Z/Gqca3PnM29RGGJbKjkZ6f5NMdiyLa4WRSrF1AwWLcD6AU8LOiMjYA4K4x/KnjzNgBAZuCQvAFMuW8sbmKqoPLE8EUgsN2yxncWZlLc4qYnKB1WRCewYDP1xVYSiTLDcVGOXHBpoLvGqoFldTkqowPzPegCyZN7/NIN2eimgbEZmXPI/jz/I1E9vDbhGkIVnO4g8jPQ9qHkiYM25eR1TgmgBkkQbLTXeUxyFXn8+arJp9r5hCF5WPITPep2cKoMUZb3bk1E88qncibiOwqbmbkibykgk+dFVtvIx0NMYtlldRwTht3P8AnFOhtLpkEk6pbJycykL+nWgtZQSMzO93KTnCjagoJuMti1xIyW5eRgedvTH17fnV1UjiGZ5WkftHGQTn0LdBTDdtJCIwixx46L8qj8AKgeKZlBDoAe4binoOw+5vJXBjQrAndEPf3Peox9njyC/LYyM1HHbReZuly57KCR/WpS8buBsUnHB2ikIGZODubPA49KryzTB28ggKQB8wzUpj8wksrlT0IpoSBB8qEN0LO2cH6Zo1CzGJLcAEyzcscnA4qVDKpyQx9zwaJJYYhhApyMA4xk1WWVpFP7zgHGR0z7UBsWWlCryxwR82fyxn6VWWRl3RbuAcn3ph2RoFkl+oJ9ajmjZMsMAEZ5XcaB3ZVbU9QtZJIoLyVY4z0Y5AHbrVb+3tReQeZdSsp4wDt/lU15G0y45JA4HSqEdvcJMpSMllwRxxVopSLsEDyN++dmO7qTnNakFqsbEdQO9QQxykOwhOWORyAAcdOfxqw63RQL8qKepzn9ah3NU0i7cLEbNS8gRdwORz2qqixrgyRbgrdeaYkTg7Npwo4LYxTgpBKu+8noFXG3jFBlKSbJpHxEVSGNQTwVbb+lQ+bcMhVjDGvqF3HP1zTXBhHyoCxwdx/lmmrJL57IITt77h0HTrQQ9ST7WWYo5Z9nomB09e/Wp43DjcqHk9MmmIG6Mc5xwF4FSxPKoX93tG08Dnr+H0pAkH2aI53K2Txl2z+tK0QVz+63f7ROf51OiyBF8xdwOQdx6fhTHliBYPycjH/wCqmPQV/wB1HhI95IyB93P/ANalTJh27QrDqFwf85qESKw+6NoOc+9Dkqvz9fQ8UBzDnACjP+sx0PQYpqJIq7iOfakUNGAzOq56fLzSvOExhyW7ZJ5PpzSFfuRysRCpIUA9ASc0wBsqPPGw9QRgj86SS5yCCuOhUn/PvUXmNP8ALtIA5yOtK5Ny7KFgYbWDSYxlidowPp6e1UDLdKh3tDHnttO6nOJTkKxHHc1MsTOuJn8zPODyBTERN5ssZzgsOMDp9evpUluk0bh3VWHqcHj/ADmpijs4VowF7YNPdX3KqLIHGQNq8cfjQWkQtJJGAynk/wB0HP8AKpIldsmQrEVPc8mnB7gblfYqq2MsMHFOiaKDB3J5g43DqaY1YjchsMXJV+DuBBHuOKe4Yvm3+ViMZ9fUZ+tXFlQqH2ghs/M/HGaiaVW+VX9ix6ZPtQUMS2mKb3uS3cg1HcuV27d5wcjB4z/k02R3Rthfb6nac/nU8UYIZmmLRdANvYDHWlYViABB1/hOefT8Kazq45gVjGePX/6//wBap2MXmbW5XHYe/Wle6BVlX5F9AKNidERmItJgxHcMfOeP5VHNaKJGZ2Ad88gcLRJcZjDKxLDqO/U5o3tJt3ctjgDp0pCuKYUVcKWLJ/Eeo/zzSRKqyD5iV24wOfypryeUyjaGHQ/5/OmiUK6sy4zycc4x/SkInji2hiWwOWB4B+mfpTmcKNsXBIByBkCo2ccfPnjHHNRJk7vLJHQg/wCe1JsTZZNyQuAckdB69KhlYtvX+LqDTIklkZlQjDZxjk/pR5TZG5wrbuOO3ofemgsJ9nmJyzjI4DDmoxajBMjcdAcYzUrSbVXKko/QgYyRU0a+YWifjAyoHT3xQFiDMXBEWAR/EMmpPLyrbY2J+79D64qdI48k7cf3MYz7H+VRoHf5k3jJ3Mip3xRZsYnlLDIBkYXkn9MUjMpQsmB7+lC6ddTk/u5QDyMqQMcf/X/KiSMxmSJ2iXIDD96Bj60+VhZkEnz4wMtyct3rV8OWqyedeOu7aDGoXqOOcfpVa30tpYlmE9ugA6Ox44rRttQ07S7aKCScFufmQEjJ681cI2dy4xd9TC1RI/7TZdx2xfOqD39fyqKGWEyDzGBA4x7Veuv7KuLuSdros79fLjqkV0cvgQ3txg5wuMfpTauxyi2ywWtWGN21OrZOBgds54oSe0C4JUKvTBBJHaj7VpEAOdLkLocjdk/n2/CmHUzchBZ2So2fmlIVGI9sDI5+tFg5S1HGWfdBAz5HQIWzRHYy3CBIzF8pwTlSR7cZqnO96xKremBNuSIiTn3zxVVrZIQQZ5izgjJkIz0645Ip6BojafTooEzd6nFEuMDB/wATWbqOrJa4jtClwm7Icc59iO3X1otrSNcGNFVQvVl3MenrVv7BPOyiK3kdRzuZMLk9etK4+ZdCFNamaNJIrGKNjj5ynPtjP+NNm1TVC+EkjBbjudp9h0rQOiTSKv2qeCJR2Xk/pSvp+m2nLzGU9VUNjP5c/rRdj95mO897dbY7y6mMR+9swo6/ShLC3BdmDSKOm5s9PrWncXOgxEGTaWIwUWQ/rzTRrGiKxEFoX46ZOM4/KlqFn3KQKxMfs8ar8uOFyaF884/dNk53Bs/oKvHWI8L9m0iMMTyXUYq1Dq1y6bfkiUDnacf0NAnHzMb7De3Trm3l4HZSAKmg0zUnyJbZ1AHQL+VWJdbupCV8lgB0zNyfyxURv9TdG2yRqe4Xcx/VqNBe6iSPQrtuJAIkPq4yaVdGBcp9ohUDqSSSPy/xqk63BdnlvZDz1Qf/AF6rSwo6HdcXBDHBCsMH64FF0F4myunWMiELfRkrkfKnP86zryOwgCrbXHmybsEOdo/z9arLY2kOS+6ReD8znn8BSrJZknZbRAHj7opXQuaPY0JLnw9GqoIHnbHKgsaZL4okgCx2NiYIwNowuDWeXSNMQx7VJ6Cq08pV1dogcHA47VVxqfY0f7X1W6IKBwWPbJqQx6mId0kjYY8syZx75zUfh+/EbHzSGVQSM11ttcx3a796g5+7ntVWuaXucgsTZPmXFwxx1XABqNbONyzGecheoLj0rqbvRLS8y8TGGQ/xJyufpXP6hp8lg4juAdp6MgODUOLRm+Yprb2znEhcDH3txJ/LNXfs2lpCHRUlcnCJuLFunUHFV9sEbAqxAzyTUm2IogXhsfMBxu59qEyLslex0xth+zqpwMgnkGrsUdnLGxZN7W6cE4yV+vtWZIwZMOm0gkgCn20qpjjk5BOeCP8AJo1GpWJJTbuQUjJXOc5Pr6Uir5hL4bIzx0pGXerIrBG6ihznG1iGx1HSlcVy1H/o0W4fMDxySRnrUO4hjvfIPAVRgUohTaquzOAOx4zTUhRWBVec8N12+goENLsQ2FwqnpUckIuWjO8KEO4IfXtUgjZj93CMcZzn8aWNvLXdkZJzz2pARi6KRFCrhhngsDu9gAOBQv2pwN58pT75Iq7GysS0jRjH9/1NJKC0uyN1ckcMw4zTHoVIYioLSyMQR1AzTo4x8y5Yg9GPGKk+zTIrebNvU5GF45pqS4+Ta2exJoESLbIDtLZ9Tn2qGS3tVYlgxPqKjC3Dtt2kevODUoimQA7jtJ70gGxww27ea7MxH3V6Ln3q3FKjZPlKQecUzysxbmQHngUxHWInoQaGBNJJHJgxqqyDiqxiuYx8kecnk9vrU6PFtG5AGzmk80Z3b/lJxxQO6IXZQT+7YHsBUsciBApHXk57U5lUHKsGpPK81CBjry3oKQEgAMmV5xjJB4x6g052QEFXAbIOOai8vCqXkLAdQoximyMrJsGDz0/lmgBjS202N8khAPO0+9T74kwYombtGC+4fiuP1qukHlszhAVHfnJNPjYEAyIwbsFFUtBkkrKqKyvlyemOBUTOm0Zcgj+EU6NJWJd9qpz8v/16ctuku071LLngd/UGpYiJGhbcMc9TQsUQJRc7uoAGMUGzjkYyGRRznAGMVKgijmJLZORgEdMdqBlYne3X7o7etPBym0ttfOcinGBYWbkj1561C7hpVCBw3AyBmgRUmt1LgK+Vxht65OfpSBhCQNwCk4Lc8j3pjyyRS/PIzfJtwT1HPWo45VeNo2ONvqeAa0NC1PKBBldpUMDn86jWfn5Wxn5Cfx4zVSR0jlZA3yrkFl78HH61WDgxnIGG5z3BFA7m/ZzjEhUneBk85z+H0FSNc7sOnG8dVPf6VjW05W78wNhc4Jx0HrVteQF5wTxQPcmCoZC3I5wSOAeach2upJ+o/wAKhdkGVJO4+vY0jsRtHt68f56VIiyl0TMpzlOxPX6UvlSrOowORuBznIxVVPuhuxPfsRVi2uQURSVygIyf5UDJJWR/JRpCSTyB0AP+f1qSIGO3MYZXTb0fIOfT8qqTtsuE68nOT7npVlG3wEcZAI5Hvkf1oEIlnKiq+Qyum4juAeQcVEF+RhCNxP3sx54rSjYxwRbgD2Ug88dsVCYwsweJgTySB2pksoZmiYkLuLdAcnBx1FXczlQ+Qh43blGG96W73Qybo49rHruBwD7HpTBK/wA3nAhc9+tAkiz5hJ24XaBnP9aqSTI53KvyjrxjI9vaopbg7sQzKBnHOahcsV3NKev3hnGcUyi0xGQ0Y2qxz14+lRTGOVdxUnHQdBzSQMqLIoIbauSwPPHv79PxqvcGWSXiNZMj5QUwfz/xp2GJIUMQhztYnOP8/h+VV9s0UiyxybQDkZfjB7U+KPc+UQAejdQfqMVYt0llZt0AdP4nC9KAIbd/Ln2tKPmBOeoH4Vo/OsMkiODzlR04pYraBJAzRpuA4yAc/lSXMEz2vLAurbiIzt47ZoHYrB3kZXaENLjqQcenNJeWkhCKEECr3G4knn0GKlSyvbjcyJjB53tuzWnJaRIoedhnnLZAPJoDluZCWh3biWkYdVQ9ffGP1q4saFMozkpxgDIHr/Sp9qRMWt9qgjj1x+NWJLSWeNVMxjA7DDGgqxTVY/MKSQl1bq20kHPvmmNBKrEQj5DjKooAA+v0q0YQiLEFZuvJbDZ+golc29xFC8Kozgcu3TPGSOopAKlvIdgWaQMgx0PI6VM0bRK3lqS4HBLdKmFuVBzcW4J6nJ5/SmyW0jfclhc45BkAxRYLkDDcwVpInl/hDGmSsY4TJdPGSTjCEjFW1tmVNoNsv0c5z+ApDZpNjEsMvoATgn8qdmIyZ7iR3U2i5jAwcnke3FXLKa6iTYRGRgcMfmHc1fisJl6+WgI5AGSP88U+LSFyGaSVmAx0wKLMNTNmmfaUCspHI2jGfzpsQcj5k2g8fOTn/wCtW2NPtl3LIjPnqC2aZdw6fHEXkVI9g4bOMUcorMynhUln8wKTz8uP61HuSI4jaR3HXGTmktruzkhLLb+YSSMmQjODxwPwqZNQwALeO3ibOAwTJ/M1JDeth/2ee4QBYH4J+YcAj6ml+zzYUSzQpj1lB/QVAGvbhG+03LMox7U5beN33S+ueD2oDUlzZLcKjGSeToM/Ip+n+RTUvmWYpBFHDnPzxrkj8Tk06QowMasqYHcbiPxqBnZIg3BJ79M/hQDSQ2ZmLF2jeV9333JpgkiBXKdOy8Af55qCPzrjc0eHbPcnGanigZkLllY90GTtNLUVmOeZdxMaKp9alikkniGHjPf/ACKQRRHGcAnsailZy2FlRV9E55osO1iSULGA4OSw5JB4/wAKiSQhvkTeucDcOKcRODz0wDk9T+ffioTJ++EUZU9uvB/+vQJj2nlOArbTjkAcfnUG3cw2Nkn+In+XpT/shl3ByVI7DpTkt0jQqrAHrmkTceYQyDJXg8bieM9+KRw4XcrJ5gyASPu+/SkzglVG7PUU3bkDfvXP3T0z7UXC5B5bB2duWfkkcD9KUuWCqjBQOpI61Z8rcuN+QPbGOKQFN5ygKgZHODn8KdwIp4nl3SyynJPIRQx/LHSnQW6JtbY0bds8sePSnruIJO4cjhTgfjTTvEpIztHcd/fP+FFxp2LMYWGPEuVUN95lwPTpVeaXBTLqQW646CqV1DdSthV2qvQ49KQLNnbLKvI6BBnn+VN2E22aKujOBnHHzUzzY48g4znoAai+ynsCzD5uDyP8/wBakUKi5kwucnjtUgP3RybAqu2Tzxzn0p5iZSCWfJ4wcYxRDOHDBQSeOp6U4lnKvKWJXgc8qPagd0NcSht3lhRgHJBGKlLbFDb2JHGAmBUbs5GNhZemD1NMDShvLAdgv3WVc5HpRcOYfI0koxyFBx6fWkHDsodQPTvUm12Db1xkcFsU+RI43IC5P90dCQP8/pSuIiVEz/ez1Oc4+lJlCrbyc+pPPTrSrPheV2gn0pixxlC3AXOPUgn/ACaLiuBliX5CoxnPPrVaafDIkMZC/d5FTqjAN+5ZyBnGep7f59qduQfvJg2eRg8np9KAsVkkckr5LFvbpjipirllyPQbQcmpiFkUM6AKxAAK8mlCFSwIGSMfIcEU9AsiJ4XY/vBlR1IpyrAj4+Z8jnABqYWzlSN4A65PP4VIqC3ZExv9TjGTzx/n0pAR7VVyFVhsOBu7fQUqTsUzHGNq88mnoR5T4QcDgHnuP/r1Gq4U5b5umemOen5UXKID58shaRVZQCOPmz7U+TJI2oHHBPPJ/wAipXVFkGG2nsCMZPpnt/KoPNYEgI/f75x/PtTGSbjhfMboM4pu7Y4AAVc9Mc/5/wAaiZzwQOei7T09f1p8oAOcqW3H5RyR3oESyLv2yqqKzck9Tn/OaYjPnncUU8cY4JP9aXzWWRQFB9sf59aUSMQAF68Dtgen6frQFxzxeZtk4CkYIPSo5LGV5xtkUIQD169M1GJWk4mzgZ+6fbv+NEbSNGvl4PoCcmkSWTbxrufALEYXHTvj8s1EyudwRMc4b5f1/nTW+ZgoPzvjPcL+FQz+ZG/3jJGAMHOPx/8Are1IBZYLdW3SyMFxzt4x7/rUsCQLIQkoZV4BIB5/LoapGVThnbAU5Izgf5zUayo+6OLduxw4yMD8P8aaCzNZpI5A0ESkjIbehX9FzkDnvTLeNIGdjZuzsQvzyDA9e1Zun2ojmTcUTurPgnOfWr4mkdgqzKAwIHGR+VVoOxJJHPLGwjSVEAw0YAUfoOvvVeCG9KrEl7cQoe2N2PxOKkuA2xmmZmDHnBIUjntUSSKvI3KATg4707lXYsz6hBA0jajvX+DbH2z7Hg1DHeam77jqTKo4OUH5dakeRZDlEy3Ujtk9ajRX81UZMr3C8e/pRcOZj5Lu8Llv7UkPQfKhH9ael5eqjMb2RuQMnn17mkjiSUFY425HGATz6frUsmk3TocRhRkbQx2HPvk/WjUE2VWvbmUGMXczZHI4H4DAz61X+zPcMNrFz0/eJtz7Zyf1xWsNDaMq0lzbryGYgnrUjQadbKfOuvMBGOP8earUtJ9TAgtZZ7xLZIjHIWCcknGev6A11uqadY2NtJcrEEmIwrrgZOOB071Sj1XSoGWYZDqMDk8cYqOfxPpzRojQvMU+4CCce/Pf3prRDtYyIrO6MalwqpjI3E9fTpVr7FOpCK0jIVBHOAfy61O3idSf3enHJ7+X/WmHXtVZmZIio9Cyj9Kkmy7jhps8o+e0fnHAXj/P1qcaPdOMJCsWecs4/lWYb7VpHZjcKpPBDNkY9uDSNJqTxnfqTrkcbFwP0o0J93qbK2McUbmR87ODgDjPucZprvo8DF5pBK3XAb/OPzrERJlLJNPJIpGck4JP+c00QQqpKQoPcjcR+JpXQ+aK2NyTxJaxKDp9oGwcFgmT+f8A9eqz63qt6xEcawpz1OTx3wKqxsA3zq23HH9KcFIZgWwMnB9aXML2j6Eiwyuv+k6hOynnCHaCPfH19ahFjbAqxgQpjcScsT+dCqN/B4wBwO/GaersOA20oMDii5HMyRLW3WMfu9kfTAA5PpxUjxpD8sYMRA/P3+tQ+dcszBXbOM7vb/8AVUIR7h95k9eP8aQXJJ3QqFfblgc9KrI0UbFkA3DgkDGae1pksXfAHOM81HLYr5gKyHeRj15oEON0isCyrnPQ9c06K8jDEGRYyePmBot7WIbm83awbGOCD/n+lAgSQncC5+70GOv+fyosBJJLak7HmIcE/MCCKSeOdULwQylM8sw7Y9KRoYkl/ulvm2jp7cU9EZt0aEgH+EnC07AVgGmHRlBHNDWiphQyHjORUwtpdjFiPvcihoG8ocjJ9P8AGmMh8n5uHYBeD3/M1A8ciynJJXuc9avm3KqCeOM7T6VN5SooAVdxzgA5HtQMwZ4pIWWSM4J7CtLTtUKLIMbXxyGqaaCISBti5IOdozVWWKHaGCKCfbvTuUpWNyy1qQwowbKnqD2FaiahBdWpE8P7onAJ6Vx8NzJbRiKZFkjbH1/+tVmW5LW7RCXaWGcdx7VSZd0zYl0OJgXtLhwGOCrYIP0NZ91by2zKkqEAdCRgY9qZb6vd6dbRtlJFlHy85ArSsvEFvdOsdzD8477eKHFMTimZStEwXzYwFydp6jNP8uFWRsLx2B4Jx6VtXukpcAPZLGH+8Qf4qxri2uIZvLkT5h1yMVDTRm42GmMv/eJA5wKDbMCw8zhh1HrUih1L4kOCCOPcYphbY2D83QgjmpsSPjVA2A+BtJY478cipGkUDAC7XOD7+hqmTsBOSA46dB+FPiZydpZWj/iU9frTAswuhUh3G0DbjHQ80h28AKjKT3GeKhnJjkYMwyexP3fxprSfNHt4K8Hk4Jz1xSAt4h8sMeueg60yS8WRvuR4HQnrVK4WQICm3DN1Gc/lSiJiyBjuJGc56H/CgCeaXdGHH44oMoDKBgYwMnjFU3lVFcBhjqSPWojdIIxxjsT15oA0FuF84rkc9xSmdjjByAfWs2Ng2CQVOM89DUzCQRqwAK9OP60ASyXWxXPOATj3qul2HX942D6CnSukRXzWO0gElRniojax7y6Sh1Yk88GnYZB9qmMhHPOcZ71cjnQcOQq+pojs/k3o4bnaSRjP+c0sNq9xL5bAIBzlqdgElvopZhFArtyADjqfapHlMSq8nIPGMVILEwMXjPz5+U+3b+tQywSBh5paQ5zx/T2pNIrQl84MxKOGk65I4FIsjKCxAfkkEYJFPTZIyhsqBycjP4cUTBlLL8pPQYGKBWFSZ2Y5BU8daVmy4TJ3N2HY1XkSUPuI4GMgHr+NMY+a3yBkJGSxoAvbnTAyAufmXHJpjM4kXZ9wck5qCNba3TBdj6Z7++KkivUCbEQZJxuNIALESBBkE9M9qthlcszou44OR2OOaqNK7tgx5z3/AK0u7EeCNxznI70CJpJY1K79zBf4geg//WaYo3uGgnz3fdng+n8qdFI3luVXGQRz+H+FQkCRlZjgdMY4oAoakZBGkmMhu56j8aznkZlO4k81fctNYISflY7Mdh/nis6ZZIGj+XJZN2CPr/hVmjH7sqVKYYjANOtv9Q28gKhPUZ5P+RVbznlZgOMjgDp6/wBKsFXSx+Y4Zm3AZ7D/APXTGNQvNKyqcKo79Pbj9PxqcXrRPsbLEcAFRn9KqB5WiyhYnO088YxxUytI212lQOBgbwDux+FAF2W5Mk64ZRgn5W/xpASV4WMZHIOear3RBm+VU5J69afuaLdFuAOOe+KVhjwTtYhd3HT+tT2Pk75FMmNuSDnrioFXyZmCHepBU5+v/wBaliHz78jOPyOKAJ5JsMY3IIGGU+tSpM6IOQpYg5POKznwB83UnhfT/PFSrODCqLxhefrxRYZuLKGQF2++Nw446npSmMqFLbSemMVRg3i1EpOQMrtP4dPxNOjvWEW4kSMpB4/maLCLwbcNhjLD0YcH2qs9q8jEKJV6/IwIH4GkjuFnA3wsh67j0/OpIhMoUvcbskYBOQPrTHYjFgRj90zHuc5/lSGATpsG9GQ/eztA+tFzO9qxEcbtwSMZxn+tQGa9uEKMoIJ+8xwD7CkFi0kUXkGImN3ccuGDZP4+386PJCRqCS/YYOQv5HFMs7Z48FmAAOSjENj3FXT9mtwu3ajdcAE4NMdimRjbJDAJNvOcdKswKxLKwWEOPl2DBP41cAV2OwYyOdq4P1zUTIMLv3kjj7uaQ7DfKRn/AHwZyOuMZ9O3NKpSJna3t9+8/NtIH607bJt+SNA3UlsHP+f61CEkMjyRuwHfjg/54oGTRvMpDNgLnOF7CnFjIu5iDkdf8/4U/YWgJZSH6FtvzAfmf6VGRsCOpyRwC3/16BXH+VEGBbDN0PzZzj26UpQIyoXOT6Nx+VLEyqnKxxyHgjI/xpANxLBwSenp9T2oC5PZoAzzlc+UpZS2fvdBxWRrALSCfG1iOT71pPdmO0eA/wCs3As3Ttxis+6VcbCSxz3PtQybosROkkSTMVO4Zxjv6Uj3CiPYqnI42jAx+lZ9rMyoYlAO1uxOBmrDH938mAd3TpU3JlJiieeVT5jgKTgDHQU06tLpjZi2OjA5DdsdKSMtNIdpy49+F/wqnqto8lq7b1LpyAvcd6a3JTe5ZbxkysSlr5jD+LdgH9KjbxveE4+yxA+5NcxGqFsEkHtjuauXkkUlurPA0dyFGeMDHTP8q0uy7l+58X6nLlVMcY/2Vyf1qvJLfXkazTvJIM5yx4H09KytrE5qxDeywxyQ7j5L9eMkfSkFzT0a7QSeRJwpyCa2Ee1DfKhZlB6nNcpZyKLkFSSoYH34NdCblM7Yo1A9amRLL6XDmLdtVVTjABH04FRJcs0b+bC8ZPCvtxz7ZPP5VD+942JuBOSxP9KmDkEDaB9SKRO4GTrjJYeq7c+/BpVdkUtIpnyeM5Az/ntSh5JMqSgGAd3r/nNIN64KMzdgCMqPekA+LUJlIiQIVXrgdsU8XjsPnb6LVZZpn3JIuCQceXjHr1pnlMhyqsxHTI5oHdiZ844U5XnoSaekfkEAseOM5603yrg/7C47U6MbP9a5OeCSf896CSYSJLhn+72XqSKj3qrN8gKsOAeRUUrhdmxgMjgA9KRQ4XMhP+yFXFAbi+fJ8xKt83cDgD3pdskjcnAzyQRUiSbQC6qq+rYHrUaOjOWUNgDnAzQBJIq+QrBw3Tpg/hTzKxXhizH1bvUAu4nRJYlXyyewJ4qK4uWZFaKFY1yfmJwMfT+lIVyZ5HSMvJgHI4HNJtZYCS/lg84I/KqEUs0jldxLnIyRSPpU9xJv80Kvq3FKwi9LcJltrbz38sdcd/1o85U3Bhyeeemc0kUMNvFgsW77h3NSLCsylnY4I4B4zRoBH5qeYNzEoegHU0HcAWw232XNW4oFUAp8mOnOe+ev49KY7rGmxyck5z0p6FaDoQvlEFyiHt0prNbLhcKck9uufemrNEZMRRKxHBIH86nigErJvi2qxwMdehpCIhMNgZExnkkHinHeYwQ2WOP1qxcRJlGfON33R05yaadjoBuKoDjjr0pCK5t5TKdxbaDjpwD61YZVih4ILDJGefrUUkyon32K46+tMEuVBCE+o70ATrcqzLv+527YqKWRxKVAJfO4gDOc05ZNzNvVsjnPSmtKXZSjDJOCc8kccUAPMO1x53zL82PTp1qRI/LhURliScj06VGJFR1BfDEEEdsild1ESsdrE5HFMZI6/IhVlDD+fpxUcqRou5uRjdnP6/59KjZvMwp2qAMDAzmonlATC5LIdrADGMgH+hoQXJFmj3Ahc85H+T7Uqyl3G3aN3Ug4PvVOaY7j8mTnBz3P/wCunRsxGVTnp0GcntRYRea62PtDdxkkdaZ56tIQDjP3hnrz/wDr/Oq8scgYDbgNgkr6/wCf5GnLFuCqjNGpIDE9T/nmiwy8ZdyZEWPVsc/SqxlxhoXZDjJdk9vrTVmJLja5j6ZIwcf5FTLJtG/OS3f/AD+FMdyHyyGKtNIzf9c+CBx/Wn7oZJBG8XfC+46d6fIIbhGj6kfM204HFRrNCuFRBtxjn/PrRew+Yc2JHLCEFeCFxnsM+3WjKovyDdt+UMeo/wA80nn+X16nmqs115ecZGfl4HT60riepLPIq58pF3sSCSPXvUi+bNAhzsYYyCvB9TVSIh41kZiWfgc574qYv91grbtpUksf5dKAsSPCY8kSBGA4G3PvQkhRuMAKOw9iT9ewqJzkDO0vjBA7Y6/So0mlHyrGxAGSSD+H6AmhAWZ7gLCdiqC3zfdIOMYP+frWf9ukdshCTx7Z/wA4NXQshI3MgXAPOTn/ADzxUh+zxjB2t1PHr6frTsgKUiyTkrJEHJJBkBwcZ6D170Wli0b5UhVOceYCMcEds+tWku1dQETIXqoGSM9+Pxqd43V8ygAAnB3dqBojW2SLDl2lwCCF+6OPwNPAxlAvbgnqf8/0qUIEiGNoweSRnI7VG88cbr87b+vT360XERQPbz3c0E0hjlTGAwGGB9KsPFYRnbLcqjZ7rn+ZrNubJZbhblmyxyMY4Pb9Ka9uuwCSWY4x91uOOvAxTTRV4mgLjRrQ7xvmbue36VG2vWZbbbWiM3bK7jn8jVBtOgCx7w0jONxyN3HQdaaLeOFdqbgM5BHf0p8yDnSL8mt3roVWIxgcfMQB/P8ApWdNcX8xVmn2j0HOP5U9IA2WMm5jxipBB8uclmGCcD/61LmFzspeXcPw08pXqccEgUC1iPLo7cZyzFu9X8+vrx/n8aZJIUAXBRfvMQM80uYXMzS8MaZa3MN1K9rG+G2BSo6455/GsrUIHg1CdS3mbOAOu30Fdb4egktNMLS4DyEylc9ARXNyS+fe3MqrxI+4e+ScH9BV9DR/CVPJJkkDqew49PWrEduVfhRjrjPangFwSucKOSexPvQUkdtyuOv3R+ozWZiIqoA27uOee/rTGdFcgZJI6dhTElmAMiodvKj1PrUZL7ihhfDLk4H9aNQsDDzQB5m3qQ2On+ealGn3JRmMPmhDkkUyLllKwvjdzkdO1EhuLtGTe5jwMJuOAB/9aqQEgt5ZX2Kn3ACEB9asRafO8DmUCFEHBIJP+f8AGqW6VypLGRwRyPlOPTP9asXH2u5CeYojVPlyGOep5Of50DIQjLM6qSFycgj/AD60+GNiBzuY8Fc9qmiVzK2+XeQcEnuKR5gsbMF2jsRxx3pCBrhI2KJlixxgfy/Cg7AhziPJ4X1HFIjGaPcMbU7kZz+dOMBkkj85CB129fXg+lAyMlSgz9wHv1/z1phWZsbUBBGQScVZK+S3KEDOVPUUsrMSpHTONvAxxQBGttN9o+fhFAOB/FyOPrUz2tvbYdyXRsbF9v8AOKesgXPy7gCVGB6fzpDO0kXz7duc/jTEBVQQwTIQFsSE9zjvTWcxx4VTvJ5OPvH/AApjXMkr53gAD/Vgf596Qn92Bxz2J/zjii4EpZlDEnG3I47+/wCNRo+0YYgKeQR2poBfClujdPfFOCRlQV5PXqOT6UrgI+GZcNkEYwOaHMOCqt8zdTUmELL8jDtx6/5xUbxiMMXAKtwOOR9P1pjGMyR4CZYng+tVrhlY7WVtnt1zVloy2AnLeh5zT3jjhHLjk5HtQMyZ4k3YPmcnHzDnrxVdopY2LFshRhiK0zJs37EI425H+NVm811COjKO3FMCrDdGaRVQbVQ7gOvNWZpXOGb/AFhb7o61BJasnBGGHQjipIblY5080YbABcfTk1dy0zUsdQyytdI0rxNhRnoR16V0B1Oyv7fdNGSi/eL4G33zXL2tm7Xs2G3xJkMOuOT2rNubmW6eSNP3cO7hFGBTLNm5uLGC7zbXLBSN2GIP05UkfnSndPFtwjKPmGDg/UYrAMOFI9KvaTNKtqyLuYrINvpgg8VLM5RtqXZNzzqGkG3qqICxx37UqKyAuyk/7wIOB160+a4lEyqiHBHHHI9c0xpJnwz/AH+So4yaggPJU7i5G3+7mh4YnHl4Ikxtz7GmoTGRP2z+BpwBd1wcH1NIBSAkYiC5UD727vTRKSQisBnjn9KinhuQMqynNVo4nD7pITLgbvb+dOwF4xpFiOD5iG5LHj61G9mI12g5IbgHBApZfvAxQoi9Sh5P6U9A7JvQYA7k7f50xj18t1MkpEj4AZwuAR6CmiRF2xqAFHIzVaZnDfdkZjwSVOPpzTQZGbIUHn1pMVieTy7hHDIOPbrTljZow3y56Y6ce1SrH1YHKqu3HvSoozGW6jpnpRcBBFuRQAFbGfQ1NskkOZJAVUcKRnmmTMQu4YPOKVUyS7SDafugdc0XC44zFORyvY1Grlo8yKOST9alG1kbIHy8D6VEApYMwwoOSPWkAolSPquTg9KQSllc+UOBwfyqPyg5ba2RnOe9OndYo9isN2fmzQMQRySAYWQKedxA6/Sj7MYgTgtketNjuCMHcenrUqSKvOMEjGSeKLhcRYQVJlfDHplc4qXyN0Y+V8cYbAA4pEYI5ON2OQD60zLLJuJBUjn60XAQwKBuBOR701bfzGOJAv0PIp0kuJUZjuGeafOxUlY04PIYcD6fyoERhZgcQ5zjGC2TTSzu2zuvU9M1Y3qcFTgdAc9RTSqSliX6DuOtFwMeeILCojPyMSR6c4/wqC/SRZLaWMbh5YBBGR7/AJ81r/Y3jt2iWMsBlhkcjPaqTMYyBhWJ5ZSucZqzUzEhcTEIrYByrY4x2596tYlmVAkLSYQEsAT1qxK/mKDKBwApAHeplGFZYhtPoAAadxFVLeNFIORhQx49ex/OpZYYLdkJQum3AOeKlAfYcHDEEEHvUawksVZcq36fSkBVlQBo/K8vn0XJH161Mik3K/Pt3MW+Ufn6cVKbZVUKHIz1QAHbz1Oai3XS7nG4Y4IHI/woFcGjUERciRjwWPIFMlJIYhmJHZecf5xSxo7AkkDjr3qdbeIRhxI4B7lhn8sZFBWpHbW7XSkbST1Ofr1p8djOLj5MD3HrjHepFuVg3IIZS6EgMjd/WpX2ySNGzGPbzwevNMosXsSwiGJm2xRtyV53Njr/AJ9aqQeWdxiR9zDGDx/9atG3SWHG64G30YgnFLugZQ0i73DBcJkkcdqVx2M2XbFMFliLgj5iTgD2/lVlbe3lmWMTMY8cHn+dXlhhYmRbb5j0Oec564zU6QTE/MCV9VHBoHYpRrtt8ONkefu7unrViR1YbIkdU284XFTm1AY5iAA6ZOM/hSIqRu6lZH74Ck/560DKkKQyIWYGMY4BILH3/WrCIiIG2yOOxIqZJIwWLRiPPUsACagjnWckRIxXHLY2gfj/AIUE3EMsjbSYG3f3ieAKQbmRxG4bavOCPz4xiiR4UcEyNuxwi85+lKAQ7ZRkXPJxg4/z9KQrj4jksGk+Ve4bAFK0kJyRcErjIx3qHahkwhyzH7xPOKaVO8MQxU469+P/ANVAuYle5CD5VYR44JHP55qJ2ABlaArkbQSKSS4IDx7COcAn0qE+a6hMkqfm68Z7UrkuROZk8sr0yOo71XaWRlIQg/jyR6mo0hlLfMmSvY1J5XljlFVunI6igm7YvJVW3Z2nkAUrFQMCORj2IHGKSMnef4EOBxyKfFOwZhDBkg/eYtj/AOtRYEilEXW/aLPDgnk49/8AGrm5I2+WRcjgcc1Uv1kiuo5SpLZ3HitLy1LbkiIBP09u9Bbjcif5sruOM9c/yp5VX2r5oIB+8wAp8kUewlkbk8c4GQaqStbvJt82RVByQG4NBOxzF1b+RfPGjqApJBPTHanTwSRBZSPlkJUnOQT9K0tXt1luUki2qGwhJ/nVK8tFhkjVZAX2guBnhs44/DBrRFFJ3OSOntSZAxjJ9aluEVZpFPVTg5PWmBSeikjOMjpmgBYhg7hxW/YXqLB5aLsdeWOOuc96xjA/AVcdM+1adtbGOIEAsWHNJiexoRXUbPsYeZ8uT2FOEhKsUVUwOPeoobeQKGI29CMdalWIhvmwARzntWZmHmKpVnI+ZcEEcUonUKCiERdmHSnSRwqBukP4daRWjK43Yz0BHAoGNnuFLqS5IX7wqI6gdpSNSSwx0z3qTygrZB56HjqfSrK2PzZfbHyBu2g4/OnYaTZVi+05zIMDvk/Sn5QqDtwh79KtfZZQ339i9AXbP+fwqpNbO7GMMj+vfI9eaLA4tDQsLyER/wCtXOMc81MEYqfN3Z6DI7f4U+CMRAhdoIGCoAAPscdaSSeUkr5SmM843Ux6JEUis3ysCw54GBj0oYOAVidI1x2OWHvmkCl1yZNrDpg0ojQKQAxYcZ68Y5z+lK5D1ImiUkbpCQAOM5ol2NKu9N/dcdPepfJcqzrE2QeTj9ajWdmJAh+63Bxjn/JqRE2FjQtsO5ewHWq/mTLuZ0JXpgDOTkf41JEJ3LNtYq3PHb/CldpwcFGDegI4oAj3ySKGJXgngDFWMKp3AM3PIXkc96YiSDaP4WP8RxirMaxRLtZQpODkd/8AEUAR7ihVVBALEEn6VIsUOW+RXY/ex1P4UPPHAu7oFPUHJH+cUiy7lGCCR2pAIVhgJwg6847H/IpTOzICHyucZ/CkkJVnI68ZHXP5f55qNGDOAFyScYb68f1oQDldwEdmye4P6UpAkYpG21W5yetMLJvb7oI5LZ+9+H4CnR5GCY9nJyxHJHX+RphYhZQE2kHcOc46df8AD9aeiOgBxnfnOBUjzKwOFw3UZpGbjYW3YyQRkUgK8rH/AJ6Ek9vw/wA/nToIgxDDlT/Fnv0qZUQH5lwuemc4pRKUHy8ArzgelADVtC0jy78EDIz606S2dotpY8dMduB/9epJZwu75sN1z/Ce1VXumCSbTwB0HscUwLkaKhWQjLKcjPekfncpAbIJZiOtZkd47Al+G/2jgHrU4uGyTzgrzjgH/wCtQBaQxfvFK52jGfWkyqqdi4Y8fL6/5B/Sqazs+G4H8LZP60GOVbkMFG7jOQPbn8qYEqzRRFcFixGWLevsPaleVWbduAbO4knnH+SKqRPM8oBhUMMqRgDnHPb6VOloFZmbarADP5dOOOaZRIJOQTkKeWycDrTVSJ0lVn2sTwQOvUUwRMJFKS7dvA285AGOc1egBQcq7gfMoYe3QD8DQBRwRJtjbBwR68Hr/n2qKC1kMxUSEH7uKuGczzFUVMtyCf6f/WqbzdpISPORxjAAz/Wga8yEWF1kZlzgc5/wH4d6nSCKBjJJKXfIIxxg/Qe9MIaUJyEQYUrwAefWlgeCFsAbhzk+uPfPvQN+Q07In+6Bz0A/z6UIUYltpkOcAgdR706UxN8xUkJ29fSmb1AAiUqoBPPH+etSQx4XaoTYgyPmNKzygbPNRYz1bccmoRIUQsFBI65NRktIAka5UnJLdaLiRbLoHZXOW6YXimh7Zdrqijb2HrVJnw537mJHX3oESmXGGY4+6elAy+lwoUBBtjyMgKOTTnlJUjPOOd3PFUiWUkcjvkdqV5/LYnPynGff/wCtSETZeQHzmAbaTgdscj8qYY12hjgt1yTkn/P9KarswLAMdo5I52/5/pUcjM2BwuDjNICUqoiwxxtOBz1/GnHy42IK443A9P8APFU3lJJ2nAXIx2IoUSMFO3A3YJoQE7XQVgoGWHHA701JVAQBAvPr3NRNCpXG8gn+76Y//XQmVbDNyoyTjJ+pp2AnWVXkDFFBC9c8/Wjzc54OPp15FMjHmqjKmFxwce9OOXDIVUr2I6H/AD/hTsArnI2lCVU8t2HpyajnDTYWL/WuQijGCSeP8KM7HD7i6kcKehAzVzRoTfanG6jEcR3lguBnt/n2poaV2a+q3aWelXMW7a0KCMHOScjANc3AybciUr0xgY45yP5Vf8VqrXUNtExJKhjjsc8H+dZcNoyRtu+b5c8np6cf4+1XI0n2Jg6h1DfNnt07/wD1qe08a79wwD0yffrUKQl1VCNo6YHepI41O1sgFRyuAwP41FiLFpLRZ180SHhd2A2Qe45z602Iwgkne2RyuML+HGakjMkLLCNhBA3Fic469AcURJKhZJJ/M3A4O0A449O9MRNFJG0hhhSPIG5nZsbR+fWk8tJpA9qm+E5BYnj/ABx1qpJDH5qAv944zgdcdad5iJlXYAOCBtA5B9TQIY06iRtsYyWPI6E/5xTN8kgJYHb3J6GkdQu7ldw9D1x3/WgW/lSRiGbDD5nLc9+n6UgJooVkR5C5TknsefzpGECfuzzjnI/nSGJWTZuIYYOePr+tQ3ATznU8DI+6vp1FAEjSwqMbcFlyqjH60gaIrGzblIA5B7VAwWQBQTgc8/56UG3mXb9xUzjaOaBltmUyKFJGMKASaYS5kXKs+SVIGBjGOfpUaFRjdlsZyAelOMjruEQO327+1AhXI8sHnaOQSOBj6VGMvhW+UgkHPb3oinmBwwULu7EA471Hy8nzNlScAhflJp2GKeYQMkKR0Bz+VPiUlzGQxGcE5pghkU/vlztHLdP89qcjlR8vy8fKCKBEsIVWPBAHUe+aRSgPIIPb/GooS7q+1TnHI/HPWmqJCoyfmHoeBSAlDNHIGkl46n0oZ0LMACB0GKjWBjy7k8ZK9asLA7qIY/k3EEbRgd6AFdkRQBwcY57/AI1E4GCyum7J7jFDW2xvm+ZsYPbtSCGIKGHJ6YzzTGNWWOGORnWOQsOGyOCaQzK1uHVec5Y8njt/WleJFHB68nIzn/OKf5IcqFHPOAB14/8ArUBcpyYlz82GBGBnmq15DtYjOeowRz1rRWGF5BvVTzjcR0P+TSy28c0oBZvlzk9u/wD9ammNGS0lzBdieDeAygsp4ycc1XjbBLAY5zg1sSwZC7eCRt+mOefzqFoLcKqMwLnocfnTuVexREhZiCMA9B1zVu0Yx7iQVBOcVNHAiSDCAsv0qaSIZ3AEE8nj9aLibuBkQ5DyEMeMj0qWKRck4KqBx6//AK6h2RNIf7rdB6/5zTGd1dWK7hnhVqSbFx2hkKi5fy1C8EDIH+RU9pBZzE7nQoOA4PX2FVczBlyihs5+b+VIPPYncxXJJK46UgLktsvmJ8siofunrx+FNMNvGuIJPPJXJJ4xRFIZgd3DLxkcFvrTpXmUSEZdfV/8+9FxkQjUEhlwpHT2pyRxFQq25lOPuk5AFU8uXIDcDPHpSEyMm2Y47ccU7gXZHR2IYkE9EPSoWbch2hcjj7oFQRzGWQKWyAM8qMir3lxjBPGe9K4rlMCRIlLLgt1AHamNMyhS/wBwnGQa0XljPy5JK9PekimCEnjHUj39TRcCl5NxcIvl7UXd1dto6dvX8KsPbkW4C3MDbfQnPvjIFLIjmZpGkLHnJJpp8tcqu4le/agBilmbZjI9acIPvuzHdjgZ4phEnVTw4zSNG5wpYkE4G3070gJPlQAptzn5ueaY6g5d0xznd2FPh2DdlSPmzx3okUkFcskRPysQaAI9gfARfn45PXHegAf8tOmfXGKWOaJc/MsrkgblyABTdpBKvhN/3QT1osA8ONuVXPPWmkj5c5IzUF4k+5IgGjU4wfw5qQQZcN5gb/ZI/A0WGJ8okJ2seeTxgcUstw6AgZ29PUf5609EYNjG0deuaUI4V1WTbu4BoEV2DF9ynlcA4PApCFEalmYM3XHFWgqJt5yTxz0qKXYv3lzg5ApCJYpZAVSaRRjoA4zj86fJGF2k+Xj+8ODTXsXaAhZOA24CQg4/H8qQxyBTG4wwH3RyCPUe1anSKkUCnYVAXryO9V32LKrLs+Xvu4p3kjYGSIxbRlj94Een+RTYbdjCZDL5bf3FbGff/P50CGomW+SN8dSFOBTvLkSMuqZkPAB5x78VJDGqyv8AvGmJHTvn61N5SxEcRhvdf60hWKcdtNLIh3hyOcDJOP0qV4VgkYeSAwOC4OB0q159tbny96rxnC7j15PP1IpIzDO42Z45xjr27+9A+UgksnYh9sI9YyM5GPWp7ZWRiqoI+hOcjPt7/jU0cUqb+EVRzxySPTmjzS7bUyqD/ZP+P9aZVhv2Z3LGfy1iHTbwfzP9KZNdWgZWbYxB6Z3e39atBlmUySJkr8oG4f5zSBLaJAWK7c55c8c9TQBmC6M0fmy2LEAgIWOARz7e1aEcs0sKlI9jP94KMAL6/WpI7i1O9I2YEjG8DgD15qMREFtrtubpIQWx/KgBdziMMqoXJOeuR7DFS4mZgZp3HGMA7Rz+vpUbDysAsFweCp4Pvj1pDKVLKWO7AwcDP6UCuP8APgjcIW8yTPTG7jFNlvSnyqoGf4CeSDUKKu4uCN2cnGTTZJEWWQxqpd+CX+YnigVy5bmOUK5jiRCOFwCc+9Mu4HLqIHkjH8XGAOe3SqkdxKD+9MhBOcICgHbjFK00AJ3MSu4uQTjn3FAuZEx2mFo8HC4zubPI+lICN2HPzMMhVbGTVAzXExJQBR0yOnSpXswApmc/dBwM5zj1qSGyRXk3tzuA6DHb8PrTxudspkAcAnt9KgEjRcxwbvlwCzE4p/nNtBwMg7cdqRJLIzBGWXaQB1zyKI2jVd28bcAAAc1BHCZ5dsnQ9DmpXihtEZljMz4GRjpTHYUSgqw3bGXPznp+PFOtr3gs7RyvtOMJtHseaYlu14i5U9vlP3etSm3jjI8x9uBjYOSfxoKSHSl3hjXKxkHL5G4e3P5VOZfJYSHDMRxj7v6VAGfCvFGqhehaoJJFnOGYgHPIPQZ/SmUQ6mxuQA2OPwpiXU6KkZlKkIFzzViK2ikIV+nq2aX7HaQHKIXk65LE5pCKzG5dQJJCE9SaYiIGG8Agevep2OWwYl3Ht14oWNGdmHBJ70iGQeZtZfMiLRDoM4z+NNQ+dLITBy2Dlucr1H41YKoEEcjqB2PcelSx3bCMrGHCDkZHHWqTHdmOukl55HkIIBwOvHT/AOvVj7JEFycYQcitGOaNEcyqW3KfLUZ59aq/ahMCyIqgjaMDtwOaG2JtixwxxxBkGe545qdGClflwetVUdu+QQcZBpxDkZB3HP4mpuSWJJpiWd2+QdCeetNVnZT5jq4UZx1xSpuZWEjgD2FIojcBSxJHt1FADGdScINxz3HFBXexDN5ZJ5/2fxpXhCzNm4IA48sdfzqVWTqIUbPc96CrJBEyLt5VmBz93dipzNISSCQex9ai3qrMMKo3cAA4/WmEhmyXCleoHSi4cw+SNZD5k0jFhxwen500XFrHGdjZK9u9CxwsWJyzdck9qan2SOTEcXvkE7s0XFe4PJLlQiDGOtRv9oZh5SZ7Z7VPGXJZ2ULyeOv50gzGDtZfLHI20C0IvKZlzL95j27D0NTQXawqY4hGTt+ZmG44pHLiNJJOVzyR6/5/nUUbRRkbU68MA2c8/wAqQixFLO8zM1y/T7oXgfSoGXFxw+3HUdvypzSMZMD+E49DTmjiG6RtvX5st09xmi42xwjeVSu9sdCBwOaFhHlhhuRRgbSSM9805JIwrKkhDZ7HjihrkLkEZJXgdu1K4hsku0r+768HH9ailXcdwl3BugIxj/PNRPduJlLJkgcc5HUU0Tjjah5OAB0PvTGSQJIGP3WB5x+eBTtkk+GUn5eRx0471EWkdDsDMSc4xgg+5p8dtOJF/ehcYwQSPegB9vcAIwDkPngdf89Knzl92ecAlAfr1pQqY2jhi3I96jZiU+VjtwcjpT0AeGBk8x+TjGPaq7SNJIUU9Gzkg/X+VL5wTKqoJ6Z96bEz8leZHPrxj/IoFctKqYKO3Y+/brShUUswYAYzkGocMvLYbAAqPfGSYy2MD73XrUgWJJFeQyICcZ5Y8U3DEAbg3GTjGabcbdmEbCg5yeaY0mFUl03dNo69OKAFMo2AMuR0zmlPlI+90A3Dv/8AWqvuMiuVX5j/AAjp161ELed/v/Kp78YH41VgsTyT26knaHbOeTRFcwmQR+X82cYJxj86jWKNAV3d8MS2cVPb29orDCB2yMngigdhytIHMfk4PJGRgkd//wBVNTzric71MeTnA9OPWp0UYyWbHTg9ameAspGFV1GBkEg0y0isyTo+6Nw4GGJ5x7D8eKjt4bloWeRyuwfN6gdv8+1WsokSo8inAJJCjaMdutVXnL3giQHYoKsCchzjn6UIRImqrHa/Z0UOCWzM4ztIxjoOeoqk0s8l87vA7RyMCXckMAB9a0GaJSAuQp7Dnv6+lMivkuVHlIUySD2yKLi0KkUrHbHBBMQpPzFQgB/l+JrQ3FYwJmIYgAMpzuJOMZ/n9aPtUioydTKMY64GOmKjd3uJW3IAE5yRjPOf6/pSHoPMoZGPzKcEqD69KazB8KxO3GeRTXUl1XBX05yTTjbAFCrncBxmgkarRwqNpAG3AJHSpByDxkkZ69R1xQIookxtLNjBPv2p6yI6nCBGIGOMeg/z9aQiMIB8zttUDgnpSbkYYQkAEDjp6f4UklzG8e2VlznqeARUPmKAVJ2AfN6ZFICbyyH3E4Pp6f5zSMpLnEm1MdPf1psYS4j+SQjjkZ6gU9IPJicsC+7HXqec0AMG0Dk7iCBnPBpuVU52+Y3XnnH+fepXKpjfEQD19KVYmaNlSLOOTjr0oAZEks7MpAOxS2Cegx2H40FYnOEb51wAf8KsCzlG195BTnIOMYPanywWiStJkgsQXQcAdTn9DmnYZTazdp1RSm3GVOe/vVjyF+zsp4VTu4HTFSf6O0XyMvmYPzjqM9cVA8yIRHjIxuDHoDjkE/l+VAgcqpwysQMg479qiDZYALzn/wDX/Wlkk2SMX68DjNMedWJ+8pCjnH9O9ADJ3kWKIuCGbJGPT16USMEXcycBsEHjJNS70ErM25jtyMdun9AajCNkhx9CeOR1FVYZGEO9jIzbeBsPB57/AM62tBt4rXQbqeZmKzL0OflXHAz+PUetY8EE17cQ2qj5XfnIxj1I/AfpWv4muhp+n2tlarGUb+EjIYCrijSGmplJIJpZJ3b5SAqHJ4XsKnWRFJ3tjAHU55rPUB5mji3IpAbBx904xj8xV2K3eTnEypgH5M4z+HWpZO7J0ZWhbaQvYAfe/wA5qBlBkO3CdAc8/nVhLVVYHynduvGQDj61EkSeZmVWcZC8scfiPpRYdiHzcEqYmcnq3YVNv2gqrgg84PJ5H9KjlktzueJyACchAVzSTwyxXUjLwrE8k8E0EMVHwWXdudcHdjoOpqnLL5gC/PjkntVgId0yIrZJ2nn73FMijIjZJMKwB4LcHPvQKxEZPmaJ9iuQDycmpwJGbO8EY7nBpktpJ+7CtuXlVzzxnHH4CrUdpGjqcSo3XzBjI4xgc55+n40WHYa0c0wRSVjHRmf+IfTqaaEtoyuWeUjkZIUD8Oc9/SrP2K2WPzGlaWQZK5ByP19arOVbMjEHJ6Ec/wCf8KBiPKfMYwpjJJ8vBwB25pweSVDncOOgyMdvWk80qcpjcO/6CnIWBbJUK3zZPqeaBEIjmjDZRCq9GJyemOahYukpKB2Xd0HXFWhJvT91gkkFgQAQP85qcOREWVlOAST6/SgNCj9mkLPhjH03bu36U5B5aDeeAckj69KmW43bm3gPngHOSalQAOocct8oz29/50gI57mbzTEkbECTaM+3QkH603cwIA2K68HJzU8s0i7gTkdyB19KzJJJnk8z58kHqKANJ3VcjOcDfx69DVaS4BCpu3ZPAqibrEi53DPyuasi3XClm+ZeRj0pBYZLfyB1WKLdu7mraXfk7d5AYjr6U1FYMG2rtBOaJbaNk2v8uOhyM0CHSSybSSCw68c1WjnMzMqrhh29BU8qyRrtjUyDGevT8elIXSEMHbHBycc80ASNtZQzMD0yc0GYIxVOCwwDVSYpIi+Wc/NlV6DFRxQPJIV3MuTnPY07AXTdRrCd+ADzjHU0sUqMGVDliCef5fpVSexDNIhk5GMDPtUlvbyxsvzIe/AyVA9TQMtxI7SLvZcN0wOntiqa2QEzGRldc9ADz61amS4ihLquVPOQQTjHBx1pY/NIUfKVYZIoHciRQZFwrBRwz98ZqWRAxO3hio4I5FLteZsRBY8jJ7DimNA6F33bwemeOPf8qAITcIu7ICqDhnA6H2FSWsYdnBQDy+jyDaf1qxEhWPzMIAeoBzg89vypkgAxiTAJyecHp60wGSyBOhD7epAxSfaGdciIkkEZAJp5kiEbSOu/Ocbj1x3+lV7uQzlWY59h0xUsRKl20QLDapJz90dKVrgPt805wB+AqsoUZVvm7n2pxJ3MxGV9v5UhErSrCxYrySc/41FFOJiSYzt7GiSRW2Bh8xBPNSxskYAzyecCgYzYwKsg5YdO/wCP501fMAIYZAPfvVvI4JHH3gaqTyszYG7aOM4/KgQqujEs/wB0DJGf0phuC5k8vOcEtgdKVbfcoIYlicn0FSJbpC5MbEKcqR60DIVlkVQMnae/41YjuQLUf3yeQRzTmETRkYH1pgjCjKY3MMg/3RTGh6STGNI0CIQc88U5wIlKiTcxOScYApsYwBk84605beMsXld/mGMdRQANJlgu/wCXbngc1IksbEq+WHXBbn8/SowwERTqCaGVAqsiY3HJNICwZmEZjTCqxJPPGPpS7U8tWLxsx+6COSaz2EZIAz7HPehTPuAUM0QGQSCR6YoEyzvLFh1GcE9BTZUtIYTKJ1kl4woPIqkDKjsAx+U9v5UluN3yup+XLf73t/n3oAlEhdGbDZPA5HNOBeM9d2eMDnNR7T5myMDnjA7D1p4k242gkZC59KAFO5sqqgsDwO4pGB273wqpjd3J4qQCM5cH5uhIHXiphIEyVXK9h1+tAFC2uik21lcOcq0ZHUd8flUl2E+zpLCxDK3y5PDDjP0pILxUQlrdlKoef4gcds1La3K3kJa3tmB3fdcgbuOcVqdA9J4A+FYASccA4xU722z5lCeYc9uwH+Bpfs0caB5cRnO3Gc844HI9qmWWNl2pGwkyWBcHBJpDsQiGRYGaSWQn0x+Q4qrmJJEYoHPTL+v41pXDoyBfJdhx0OMHFV0VTcjcu5R0ygwPr+tADYLiWZmLKCCcBQQQP0qWCTyyWYbZN3IQ7yQKljmwR8nlZ4BwvFIjvsYIrTH2I20AP3xyyNIoxgcZGPTrnjtS5QQFlZPnPygMMfpTDH5luo2x7u5Vu/4UwRCJliZd2OSFU4yaAI2inZg3k7iM4IIGR+dEdqFIZkSN+u3rU/mwo+7fjnAyeAf5U15DISTL+7zkGNuh/L/OaBDnnuGAWE5J+UYUcDvnmm/M0ajzCZMHK9B074+tRq7HMjI2OhAGcU0iJox8kh5wQCU/GgQ0wqMp5e4Aj5jk549zxTooish2qo9jznA96R9m0qX8pSc5BzUC7Bja+5cdT70iWyYESMVTnvw3FBCRKSIwMcAsefrUcSu+PKUqB3wOKVrdiDub5QcE9aRDG+ZGxxvB3HuOalMMZZ3ESL3H0qJI4YQSgMhP8Wc02XzGVdgOF5OPyINArk8kbI2ArMfvEZyBmhppCCudoOOoyT7fTpVWBZF2KrM/O7k1aMVxKQiLGoI5J6g0DIzG7KMP17YpI0GWyQcDoDjvVgBIXQPMsm/jgYA/rULT3Dlvs8agg4Py4/GgOUVVXBDN90gnAwfzpwkycJywPcc/jQsV09uUl8uLgkrjJ/OlFvGFJ+ZjwMseTQGw0SSjcgVio5II46+9MjVlZlBwp5Pep1n2syxfOO3c02VppZAFCDttGABRcdyS2icqdxAAbjI7USbP4FRvXavT/OKArSZAHzdcjtx3pc7N78sSPmJP+f8AIpBciBcKVCjJ4ANQu2FUiTGDwDyM1IFWQZLg7RnA47YxTC0SE7BkDsRjmkSKuAS+7d7+lKYJZ1YRdMcNjOKjaUtH80ZUgcso4pz3EkKbVbZvXDbT1pgEaRg7nBZscAjAY/zoubyeUfIqxRjnZgH29PamKxkIJdmkVc/N6VKUDRjdgbh69aB3KjhnACkBiAcg8j1FPikEYZgCH+n58VP8iRBUG8epGKgZXkyyx78YABIFMQ1H27vlJ2nnnn6UqSM0jAQOgXnGNwJ9M9qsLA3yiZGj/wBlAM/XNTxRRISXbccY3M2cfnxRoh2SKElvMzhixTA5QDgVKka4Pll2CnJG7FXpPJcHc4IxyGqDzI1OE71Dl2JZEsG7LMdoPqOancJGCScrjk560gUMTulUD1waYXgRjH1GeW/z+NLUBjbZCV+bg4I5zTzGuPuY+n4dai+2h+AhxuxkjjNJHchm+X5eQCMdRmnYCQSC3HCnJ5wRnNEreUGkVcFwDnHJH+T+lQR3iszblycfL71P56yRqoKlgAUU807AMEkzOTt/d8MeKWMYYJyAR1xwP88UqTKpjxhT23H+dSSIs0RYny8nGcd/YU7BYcr7EbgMRyRjOQe/8qaHEXOAMHOBToUVdyFgy4C5YZPPf8xTVi5ZpPmZD0Hp60gIppoycAcnHJ61EzFmdm3FfTGPwqzJKxI2KC34daeqgHcRtU9cUmxFWBWY/dHzE89Me9PEUwXazEY65qctHuJLgex/lUZkUhPnwCAM/wCP6VN2A6O32/Kct0zQFXCZHfAJHXvmoVbcyhZN3ODViTy432nleWyP4SapXAhd5ASsa4yc5+nr+lRkuHySTkEcdqWa4VNp6ke3FQG4wOpYk9h1osBayShbBU54BPtUJQhuG6cg54x0/nUBnBXDbuD0J6Go0dggRcsUG7A64qrAXDKNo8sZHXFP3JAgyuOgXj5jisyRpimViODwcfXFXI0LfN5fTj/P5UWGkyZvLWNdpZ++0nj2yf8APWotsrL8kYVepwMgfic1ZjZTCNzZPbg4HbvSus3neWCwBHTaelMdiuLVhId7kp14Bzjt/Snf2erDPnBlIGeMH8D0qdYH4Y7iWPzbhipPLClvlJRzk479aBpESW8aNuhjQtxuyTxilEc2Szwu2Rkj04p+F8oRxIrg84PJPuakLXM0O8LLkDBHmBe+eB+n40WKSRXa3YNn7Pgj0X8TUiQggh12Z6YGc+9ErGNiDPAGX+L/ADz/APrpqAhlZ9zEMPm/z0osD0JfPUZByzKcYZaZLeT+WyDargZI9ecYzTXIEm8ADnHB71XW4JkwEKqBjJXOeelArjU88QtHnCvwMcdSPx71PDayvsKjzmC4JL5Az75/rUsczAKWTPzfeZf1P5UzfcSKVaYDPOxV746celAiaaOzXCSTMjH5gp4UHnr04z6VXaOFWG2VS/HzKQcn6dv/AK9RyRQmYCRg8gwJFYgb/wD6/SiGGIZm27cYydw/LNITHx/LlkhbaDn3H/66liGDHNK6hyQSD07H/wCtTPtDK3ADe/8AjUUsm6QruDKOQR6Hp70ibloyqCAxXA6Hp+dQvcR+Xt8w5B4HX0qudrbZHOQDgDGOfU0i2pKjymVQ698nmmBM83Dc7uMcf/XpiM8zIiEjJyD7+lQG3cOUQZwVAz0+tW4omj2kcs+Qcvgj07UWKsRSRIUi80fOQcoT3yT/ACpypsCrt3g84bke9PdN5Qu2MZPBIGMetKESJU8vnnjrx3OKQCGXZEpGVYdM8Yp7MXw4jJHPTtxTDG8k3lMAdpJHGB0p/liPH7zGBjbnjt/9figQkcvlOwd1Y7cAH6f4mpvtCRfNCjIWHJP0qNXDtt2qOMMVHJH9aZKu8nDhQBjAOQO2KBCyXLSoQGwT1yfzFVi8shO1TKwywApJp5QRt+zsV5AMY9O5pRO8cCiePy2Zcgr05/iJHbrxVJDSEadmjedI9oBClccir0TtPGzNGyD+Fm9OnfFZw1GZGYyReaXBHyqCzfXn9auG7kgLBTlXOSo4OD/WnYY9YXefy5Wy24mNiMhv9n/PvUHl3HmeXgqpxljjAGcfypNs80yPHJh0Y4bsR+GfakN0BLwxdEbGc475wc9adh2JPLeAEu4Y7sDBGdv+f5UoO9iZWGQf4ff1p5t0Mi7AQX4JLFgPcU+ZQ0hDbjs2rj3/AA+lIdkXvD6fa7uYzBnKxbCx4ABPQY9hVLVbaJ9WW2hJAtVwoJyEz2x+VbenJFptk8kjbXl+bOOg7D+dYb30bXcpHWZssBzz/Wr2ReyHT28IKq2BKoAAACgjI61HJJIu4ITtQY2tuJ/DjgU4XDLJ8wGOCG/pVGe4cPJ5a5AbnOcGouRdsvC+ZxtkkPy/w/8A66jz5n32Owj5SByGJGf0FVAhky6spPXBapdzR7dyjB4IJyaCNSyvkrFuAz83HtSXU4lQEHaEPBbrVOScbABFtO7jHftUbSsVjA7jcB26kfnxSAszSlCAMFgMeoX2qBrpkbeV24wSe/B4/Go0DFc7gcHPfjPrUkkSk4jKlc5JzkZ/z/WgROt2XRFA29gBU6S71TeFzjkdMdfTtWYEAfEbtuJyMA8+/fmmPMxBUM5yDjjr6CgeppPMvmHDEAd8n+X04qPz14CjBT7p7YqnDb3c0ZmET4PXcvWrccDBTtAAHzMG5z7UANa/Ulvlw2MdPb2pkTCRlwSSoznGBj8f5U4WkcxJaTaMcgLnP0JPHWhIZVjJcbI169+PXmmOwwuUlZlYcngr1FTi4VYWk27Rjaw6jnrVc2mGcL+7Y9yuB+eau21ishaKNeQh3Kepx6etIkgNwoQKjZZRnOOnpUTyTOuEYFkHLDofxq/NY25unC/vZNuV2twckcYFH2QJGFaYR4zkgH86BleNJSvzLu3dwx5x3prWEsibyxjIydo5zV2I2ix7vtRlH3flGzGTnqeDQHgcrHuYKjYJAyduOcUxplOO0EEYdirhu20ZHvmmTOMn5sMF2EAdetaUltbo6sjSup43PJgA+mMVVcWkkjwyDgg42nqcdenNDBu5SjvGUMAC2Ogwf/1U8s5CNKrAOTt7/WrMYit8i3RV2gfeyWqxEJNu5sc5wrrxx70rAkU7WGZ5NsrbIych+ORnHFAsfNJ+dwBzk8A1rIc22yFQpHOQepqnmXzAsrIFzna2arYppIgFiI2dUQLxn5+fyp/lv5abHiRXPUIRUkk2SQCDz2HAqEyuGK7chyCOMkD8KRNwjt3VWaSRS2cAACpRCsTCbeyYJGAc4P4/54qEzN8oDDaOc4IJHrSuB5Ibfk4zg/59qQrkrXcj73fgqPlxxgCoJXdkyQSQchh/n2pXCA/KThj1PbNNLoH+Q4Xpg/zqREiOu0yq+B1H+H86GkdAqjpjqf0qDiTkbQAeakfcCHdT5e3n3oGRgzp1+Y5wQO1WTFmNUcYfcTjuRxikDshVmGw7c4XuaileVYY8D7oxvPbnp9aAEkhkkWTG0R4AAI6j6/hSJaNCqgncDg5OOlNa6kx935x7d6b++kBMny9+OhpjC4Ryw/dn5hgEDkkDFMSR42VVUBhwVPr/AI1aJMUeH3jgYIOMc9RSeb5gZUdQ2ec0wsWZ3tZYPNgQicJl16D3I/LpWfFKJCM9R09BUxa6jkRyECKeCpxmpAqsWdFy2MlPb1FDAgLTkgFSO/4VLEu7Ic8NwRUf2gA8nnt7UySRgjuMqFHJx61AiwoRRsHPv0oLIFLkd8YFUI5S6/ewMcn2qR0uI4BKi5R3Chj3J9KYFiVouAikJwcn+VOMm9crtUZxj1qCa2YJCJJYy7ZJAPQUioys2GOM+lAFhiq7Dkk/ypyMWZct1P51FHbuThTk889c1Vd3DOq7mYckZ4FFgL0rqvGM+tRyShcj044qunmsPnyexGelK27dwF5PXHeiwWJGKAEOuF46f4Uv2hFBWMsqjPBPIpJYg5UFyBgHI45FPWGFOTGS5brv4IoAjMpLMq9Tz2GakLsjodkbsv8AC2cA+nBpVVVZdwAI7E0/YTJuGIwCT0/nQBYMqmRH3RQFkGwoOR6jp7VWlXzZU+Z5Bkhiz4/p9anYL5irGnDE4JbOP0qvI4BLqmTjkjoP/r0AKLPDF1zswcE9qUMfMyrEHGMY4/CgSjaqbjt6k0NN520RBfUA/X/9VMCcfZoYvMk8teuGGSfSn7pfKj8rEfIPbOOnSpljDSq3kpG395h096lZURXEkpC+o+XirOkrNFIVdnyuzoxx+NA2wrvAkuHJyDzhfcflU3mK2AkwVB1LHqPai52o6tDMCT16gn8M0AMNyy7mmXYuBtDfM3rwBULyiQDyrYAZ4YkqffAHvU8iuzt5sny+hHf8KcA5jVYlAKnI2nH4+tAESQR7WEoXDcYYEg8+9KoSOFd7BE7/ADEj8j/Sopd0TEF0WXrnOW69qlszNLFvYLGDx8wOTQBMbyCOPY0hURj7ijOPrUK+XdrtbzBDwR82N3foOtQywoZh+93AH0IX8ef6Ukhdny8oAxwBQTckZLfbt3KCDgJnOPqaiLr8wEm846dB/wDXqMbEcPw2B3XpTRMjZ42nOSBU3JciT7VJvbdCjpjksCQvHbmo5JZuv3jjA2KAenSrCpvT94SvHymowFQBuceueaLk8wyZC+1ZV7ZA57j3qWGCIsgaRwo+bg8ZFOO/nkbv7xHSq4Zm3KSNxOF7ZpCuWmdo8qsYUOeCjVWaUOxy3DHJPT8aQFlXbIjFcfeB4BpnlpGolkYdOn40BuCMArFuBn8zThdPuISP5erc4BqSREnA8lvkTuw6Zpqwx4PzMWHHTHNMNgFxIWAwh2k4KjA9qVrqTeXcs2OOPTin7QsfzYUbccnNRjnncc9cjrQFyWKUbABGIiecbufxqZvNMYZVyTz1wagjG5Sv3eMbu49cVIZBHxnJbgEmk2O9x+xsBWlRGIyVJyaYIYJSP3zMVGMc9R1zTUJZhlQjAZJbinRtFFsCtkHpgYHvRcRPsSBmPkjcRkEUjPGI9/IIGTngj/PNKB8oB2qXBGScflk02RCFAAL5PIB70ANaYMrKjBc8fX2qu7bhtw5x0Pr/AJzVj/RUhwWAKnnkk59/zpGkhhPmggsR780Ba25TEYH8W0k4UdCSaXYyxo8nAzgsOCP8jFSSXatKrBcdsY60sMizTKhkMa9FGM5oFvsN3CPALcjjOac93EIwdnKnn6dqLyxVSrLMu3OGYA8ex/KqMkO6JWEqgp8vJPPJoCzLCXi7SFXAx6c+tL5u5Q3GSOh7d+lVGhBIEcpPfI/X3q3ZWZfAZWZcjLDI4/GgViIBuP4hjkY469zVlEC4kRSuecdP0q5ItrbjyypikJ3YbnNQF0dv3suFIyRtzmgqzIC0u75XOfQ0yaN5cgMefTr7CpJJgD/o5ycdDjJ/CqsnnAIwQhW6HgYHalYmxOkbQKY3XJHHPfvSvkyMFwByAfek8t9nynez9fb3pgikZOAd2fmA4wPT60rASoxjZipDL6UxpYmZXbl8dCcAU9LRtu3d9CP8+9RPA0Z5yWwM8Zx6U7DWpNLsmIcttTGAvaqsjKjYRcKamSxjlffI7AdcdAD2qXybaMlQ27coyOm3mqsGhWELuibUGDnnpn8alMSJHkDHbjtn/wCvUxVAFO7C4xy3WmbUD5B+U9h3FBIIytj5t0uOWHPPrUwnCRnaoBYjB3f0qupjj4xgdz/Khp7aKRTEjNx82OcH6Urj3A3LmUIEyOh+U85PWptxUAsi4HpyDTBcqRymzPHNV5Zl3HMvU9M9DSEK9whIwOM4+vNJ5zSIAOB65wKaRjDY3AKenT1qJpZpSqxJn5fn3Dg8k8fpRyjsSvJuDHAcDjJ6D86YHA+UvnjlQc/kRTxZM8OHdhn7xJJP0H4/ypsVtDGMbyxOB8p/qadkFiQTIGG3qffnPHWo2k86QBkyowM+2amjiTcrCLaoGMY70pd1m+ZGK8dRkn6CnYdiLyS3GRweM9BUvltNH++JITnqeBxwP8Kb55OXIwAfukYp9tOs2f3YPzEFTwBRYViNEhkI+R3I9R07VKfKjyyhB/dFOAZpHxnYMEcc9c/1/SpktlOC+1WHG7APA96AK4u0CGNjtBHBA/SpwHkUurK4XgLj8qW3jgIJmRNwwOOh/LimGWFopHdim7gYPX1Ht2oLHO8pAYsgz68AUQTTqwBYOGHRRjv1qAeVKiqm8BcENuIwP/1UREgHygztn7xJwBnHagNi3Icq2zLMV6N9R6VGiyncHaJBjgoMnPXmodt0drRx5zjApJJAriKUSKrDO8AgD0HSgFdln92XYngEYHPQmpC6JEQvyqvDMMnPXIH61DbQwrcZeTe6kcZ4H4VZiVQEX938xz07+1A7FRYUc5BDKfmGME8c+vFOJVPk+XaPmI6kfU/hUuyXlNqBSTgjgj8PpQGUA/Nv2ADBXrimJlUW8jO25WAzkBRj8vWrUOnFlyZSjDoODj6/4U6S88tVDDLknaF9PU1XNwZcxxtjcQNue3ekNWRKtjCocs+V44AGD/IUjrEvWNDg5IAA/lUQt3LMFfI9v0B/SmvhmId92T0A6f55ouJzHjb/AMsgAOOB1x2+n4VEIzIpV+QSe/1qTaqgEHnoc9TjpzSTMoHovt/n3qbkNke2RvlQYI6qx/L/AD701bZANrZWTkHPfHT+dIQxkD5JXGc9/pT4ZAS+4NjoFzwP8/1oEPRcpFGxDKmQwbp7f0oHEW7OQg7dc8fzApCQfl3b1wARjPPr+lNJ3KysenbHX/OB+dADxJGvzMQCvBx178055kiYMBnAzn0HrVQQEszLgktgg1Yghkjk+cHkkndTAc1wmBhc8FQc9v8AJpqXAO0LnAOM/j/hSLESNoXI7fhTvszMwxtyTgEHt/nNIBGy5OW27Bk+uf8AOKQxBpXy2flyuT/WmvHcZ2ptLYyWz0Gcf1q0ESMM0hVmA49KaGUts55jznOM9h68/nT1tZpSflJOPu8j8ietXd8bqQNo34LDOC3Wn/aVWA4jIxnuQBge31FUrFxsQR2ot4QsxywwOVzimIIl2RgAw9CHXhTwOv8A+rpT5pblYVdo40U8KR94/gfzqtcyzDCkFdqE4PTgZxQEtNiV4oAuUjA7nJ6HP/16bi2Vlf5xx8xLFqqPHcHDBmZTjaeBn16dcf0qdYv3QI+9jlCCAx9qBak8cUBYjyGCk43s3T298UpigjjKpDg+ueD/AJ/rUEsZK/LEJFJwdw6fnQBNlIvljTGMdDwM8e9BXQf5qyYKqDyQCBjJP/66mF3G21nbADDkZ57Z9xVR5pWl+YMAAQmfp/nrUQt5N4myrZ7NJjP6470CszR1DUpLwKi2+3PynLkDGc8YxzVXzVBKzyRovJxnnNKba6ZASEUEdM8D3z/n+lTC3hBTz9rjuuO/4/XrQOV+oyCS3kuoyAJBjaCe+ciqz24yxWMAOQSdpI9s56//AFquSTQQsgSBCifdO0Zz1pkt46TFTECc4AH160CTRWdHViIWVnUYBGAfpSIC7GKTcHU7TznP51aaRiHClRuGFAGDwOn0qGVk8vcHyVPJUUClYaljGcs52nOTkgc/jj1qW1jglkCRyIGDfLGcE4z6gkDrVKVmmBETF1XsSeM/57UyxvnsxP5YG/qCR0HOc+tBBqPGkczRFcFmI2jALHgAVCLeKCVkd0LAqpw2R/nvUaTM0bSSyed5pw0YHJHOen41HJqcfmKixiMEg8c9DxmkBuW062kimTygxwqAEA47k59fT8ajE0dxdXDW0O1gSFJQ44HXI4/OsiW/BChwzFCWjIIIA/yaEu5ZLfbA5jlJ5J/iOe+OvHrVAWxcQOxHmyPtwpdflVT+WfX061BHDuY+Sruev97HX0qe2tpZVKMyncCyMhBHToVzx+FVoXWLa0JukeInzHEZYY+vHHtSsBZeKS0tvMeMptG3cffPFQvduFXnOfQehp8uoLdRXaSiWMfdRVQHd3yT6cA/jVa1tlkhMqXBCA7QDnBYjg4HT8cUAE164wSpKk84GcD/APVVhjZzINyFJTj5CBlR6/yqee12FXk8slFyMNnj145NQSwMmGf5iwGABnHTrRew7DUkaGSNYpX8nPRWPfjOPXvSskkjKZHd0wNxckhv19agWIeb5ytswcgD0qUyFvkQFl27mA7VLYh5gMwWLy1Ea4b5D/Snpbsp2K7YHGO/1qJJDhBGrDBwRjBApxeRm4Y7uRweaBk/lS7SrjZGjMNx7k4pkJjRo+G3Agg98eppsctwCYXO4DkZGT171KBvkd3+VSOADzjuf8+lMpWElaTvGG77towOB0NIj7pArFmc9MnjI9KAE8xlJdgg3cScdfangSFSIpGRR1B7EfX8aBjpJVCYXIJ64yBVHz1U4cklQDgHH4Va2CMfvDy3BLDnn0qJ0VI85DN6MM8UCZXN0CWXBU9eKbFP5bvwxIwAR0HTmp57aLzH/eAq53Ag8iothDMYjjd2x0HpmgmwNcbonYc7VB9cc46fjQ8pxH/yzOzkev8AnmpVhAkkj2hyAAp7EZHNQyGDcBgu64yeg/GgBSDPt29OMVLFbKFd+oTnBNQZJ2rt2sT9fyz7GiGUtIQBhRx6g9qQFmSA+XkSAbhgg9R0/wDr0kzJE4IG5jgYB46VWLlXbccknBP93/GpkZmh2wkZPXeeTQAwkFt0jcDnk81PHcROrAluRwAcc/5NNNlGmDI+SeuT0/CnrGihfKUHAI65zzQArzCaYKIQME44zzyagFyj527cURSv5pIXA5HTvRtUqGMKg9cqelAx/nsECH0x160eQyONighB1J6fjQqDOZFC5Pc8055FXKkqM9MHNAXHeWyo25Vx0yQTSHEm1kO11PVRSXDtGqPIpG4gKemahluVT5kUqRgAgDFArliSJNwdAI2Y5ww+6fp6UkvkyZXoCMAds1mXN1PK4Vd77hgY5zUiM8TqH+aXPI6qP8aVgNazWG1DvJbmcEBR8ucfSnytbIysHRlboh4C471XimuG3mV3XdySDU9vCkEZCqt0XIBSTAx7DNUBWluot6qvlnnAIwasG2lltw8KhsnnkjH6UwwW0Ekkk1tGVILBBIRg/h0qETllyEEaqQdocjaPrSAkP7hgjgBieQOvSlcbWASBsMeWI5pTNHnzYGKuD1k+b8uKie5cbTvJPfA6UASpAHbljk9M88USpGjCIIgI5LqoG6mLHM+BE2PfvUM6SnJRv3g/hzyfxpCHwtG7HzSUUZwT3p0mJANvQ5BAqFUkj8zzx8pwBwDUiyDK7OB+VDAXy0Dbm5PpUCTckeRkHjOOgqR2Z5AjKR2GRg0M4QrGgyxz+HvQNBIkqbecs64AXp9ajltlddpILAAkAkAHr0qwjKMAsHccbscU1cPI3mAEHuOAKYyN4FkjMlvkScZB6fhUxtUjVVXbvblmHb1qCSSQIxjAdscBRTP3iQ8/ex2NAGp50duwSNt7dGJbp704NI2GkXcqg9c8+nWhI4XAKMWJ6nAUk02WMhVBkKr1GGqzoEADJlIlL574GPxpXV5BgZCFuxAH55pqvIrD5EWLPOckk+lMdDdtHDsB3uAGAwf880CLRlVVDh8g9CCD7f55qBmEjbs7wOeAOn1qW4jht7+5so+EQ7lzk44Gf8+1QnbCx2LuyMfKKT0FzA9xhT8h2+mc5qITSMeeuCDx0zTWdgdoULgev9KakkZOZnMar7HmlchyY+PczAP82R65AFILNGl8xmPXGPT8KAyBlUOMHoTnmiSVo1barEjqQOMUibkiQQFssC23njp+X5U2ScpMsaJuPXgdPrSKWRGbacdBg470oOwKUXaxHPNMCQsQ6kMWI9B1+lDxM6naQgHIJ4/A1GcRAKBv46kUT3IhcrJ83O0gCkIjKrEZGD+YWHboOc/0pDLuzhRuX06mpoIZbpyyIfLIJyRjmraWaqzFzvycgDpQUoNmTOk+wqA4yc4PGM1ENOaWX5pTuOBx1roBYLuLIpG7rjvVuK28vAAOfXFM1VJmNb2Dxf8ALKUrnOccVOY5EBzbsPcY5rUdduTNIFUdckVSfU7NGYQsZSvXYMj8zxS1H7JLqVgDIBkkMueT/I1DOcI4BIOOQnJNNjvHuZ5fPCndyNvQAdh+dOkjSJ96naSBnng80zGSsyN9TuY1XZsKZyxYD9RUlnKm7DhcHnn1/lVNp8MCpJz0B5Bo89mjbdgY5/pQTdmk1/GjBkQEcZz061BNqEjBisfJ4IRRj8B/WqZbfCfkBGB0znp1qWCNmcHb5anLKx+YY6DvQNNksTSuQ0yHheOhFSSOjBVZtqjLKB/n1pphmdlVHPlAHjqTxnGKgOmvd4V5vLaPP3Wwx5/Gla47MjMfkxAsA5Y8u2ec9aaGUgBQMAYwTjFXY7LygY3b5QMgElh7HNQtCrSYKsGB6ChoTK6TOMFh6H6U1JZ3dPKA3qQef1q2baKJsuu5jxtI6c1KqQW+EAbzF5+Xp+f0oQkikoeGB4doO7G85+pGPzqa2ikRPMK9skEZz7VeGWIVCu0cAk5yewqQ28oAeV8O3pwAMe9UXbuUrdULMPsxXnq646+ntU1z57QDymBU4z/SiVQV2uxZQxbHbFJJMqDAUhfY+9TsTexE7Sxk5dpV3ZVdmfrSJbGSfzGwAwGQenTvUguZi4TZtB7+lOUOzvGzYdh+HH+RRcTkP+zWrKyDzEBOeoOD3/DNWcxE/Iq7N2eRnms9RIBndgeppN8hIAyGB7/jSvcVy08+93wQPXnp7fyqKU+YoI47Dj/PpTC7v8mPrx1pC77cAKBweelFgJI4mfqwIGAQpp32lI+C44OCD/jUJXDbiXJz/e2ge1SR2vmBnaIsgG5iCSB+lMdiOSQSHDFQfbJqK4mjWMkDjpnFSBLaGQYQ5zwcdPTFSZULuhXLerf0pjsV/Jkm2tGHAJxlRmpRC6I275Bjgggkc+nvQJblf3ZRgpPGfyqY2igmQEnzAMjsO2aBpaEMluzucHKA85bGOvI/WmrZqn3SqgnJOKMyhjGT8vB4+nNIglkBUA5A67ev0oFsSGxWdlRJyrdckfeHpTW0u1hT5pSWB5yeSfbvUaWk7tsQqGI4J4H0zVmOAxbhMwdwM4I4HSgL2BDGCTkso4I7miRWblVGQOvvTJpdgG9doPcDjNI9x12lgfWkTcPJllcEuuzO3aO/HrRFbzpIQ55GdoB6H6miSZTGpjCseuD0Xn2/OoftEpjWQrhHYooOASRg5/UUxo04Y3it1HmvnuCc0yR0WQqPl/2u36du9Vd5ZW3MpdvlAHAAHpUQn3SbeAV4PfpTHcuyRmTLO4CoeSSccU9RDHhlJcjkHGB9MDrVQTSTOVTJUNwxHA/GpEKhgGeSVwNxVAcUg1Y+QKMBV2dMDAA/zimiKUFdhyrdVPPH1qFo2V8tOq7jkY6jngcnNTjepEZJOO/XPrj8aLBaxE1q27fJNwuTgJjBpGjWTckUQVehIPXj3PFTgt5isyq2QAUIz+PX/OalRQdokUbeAQPUjn+Y/KgLleBoolcozPt4x2+mKC08m3cQi4xsTk/5/wAalURIHEi8AjJHOaajK6swKrkfI8Y/rQFx4C7FJJIViV5OMU7C4J2Rs4UFSeg/z/SonnkKjYCdwAB/u+9R+c4JZV2ZP4fT9f0pCv2LDyCODacFWPHb8KY0zLEdmCRkheMg0xvmCuwAY/KP5ZquY5JcFpNoXuO4x/8AWoHctQTM0KtLlnOcg9u/9aRG8rgDgHOcdTTUUszAbjkA9cY7inJHKVYyKSfTPv3/ACoZLY2QoNhI3EnnPYU6NlErOVXYfTgg0G1IxzntjikBaNQrR4BJ3biCSDx7fWkBIshL+WjEbhn3+lRSDaI1VSWY4z296eZljjCqqgkAMRgdMnNQieRUAHPUjofx/SkIbdO0YB4JPPv7VXbebddgwRwwI96sySxMijOSRjmq8kkpjKxDAzhsjvj0pgMRSwKls4AwOeSeopwRmgVQpG1uo6cf06flTYzKs0g2EBDtTjrz/wDrqwgkkR3Kvu9S3tTHYaFbnblgGOPfj8qtCGV929gpHXaME1GQQfnIVl+8p5J/Gmm4JBEfzBwTjOOOnHvSAfzE2UJ29z1BqWQyKhPlDcn3SSRnr/8AWqssku5VVVUdgO3ApZGdsYkUgcFWpjJXB8sAypnaNxGeD6VFJJHjYAzNjOR/jTGAVT34xnOPx5/zzUSy8gBskYJAHQUCNC2lKRvHLjaV2genemSNIkgIQEEVCvmCNWY7STg89Kdbqqj5nYADoTnFAEqgD5SAPryenH49ackpjVWUqrbufn6/4VWDOqbwytkE4/lQLw5XbGFPRcgnn1oGi0VVkIc7WbkY5x600uElG9BJhjlmGSD3warrLK4DyblPO0N3Ofemb5Co4GTkDv6Z6D3p3HuWZH3rGPMMa/Tj8fyFNe4jUYZmcDkEkcH2Haqsrxhf3jtj1xgfSmxgXOYljZhkHOAePrTDUuyXZlIdVMhAz8oyBzyaII3k4TdCvJ3E4LfQmoYLZUbMG4yZwGPAB9Bj+dRPHfO7PtdVOG3P82fbFOxdmi+ZViYCFh8qkFSevU44qEXBEirsZic/eI4PSoptqKGYYYEADBPrg4pBNsOQhlZOcdPx56UC1LUlz/AuwO54KHHtjNU3lct+8zk+vGPSpA4wjopKp/e6j2/nVeWQl/3Lqocd+g9we9IlkqPiT/VksFGcDOPf+tTyShnWXfkY3beefw7f/XqslwzeVujAYY+bOSfwpeXkJA5JIIz09s0iR6xxsWyVG5eDjnHc1XMcTsSkpQ8kgD/PFWMOE37Si/cAxz1zn/PrQ7MZNuCAeSy5HHSgCC2Qz3WyJAxxyQAAfY1YisIhOI/JlEh7KRyM+tU3jaMsodtpI+VuD1pLmMTyySBX8s4I6HGPxp6AWJzGl0s1urQtASNoO3p/D9Ketr5iiWNo+u8tnByfqBj/AOtVGG4eG6BgYhgMEEe+e9DrPctliXPU89Ov6DNAhs8iW7NG4dR1OP8AD/PWmIJXGwMwC4OUYc+/B4+tWmt1lEe5QABxnjPTt+PX60kFvGsZT7u/OCeeje/0oK6FS2glguRIjsoYkKQ3Ue5rYn1tbqzS2j8yG4IChxk7z0zkDNLabYtqhYJFT5wuAzH6Z6fWnyRWdxeRTiFVWPlAu0BsYwCPx/lTuIgt7G5AUyxmWVweZSQf/HsU37OLZ3cooK9BvGR+Gal3ebJOWVjvG3fuILHngnsPYVUaBgyuQGJG3cF4B9P5VIFkSSFt4Y5UcHPUcGmLHMzlhIyYOeT+lPRSyDc2GOfY/X9DTAIgo3M+3PVevr0/z0pAOCky+VKrKCME+ue9D28TKqqGXGdzBsE/kDxU32hQQikF+AVHWmv99k2YY9hQMqKuU3NNsfGAjZyT+HQfWrEYCOVlUr8oO5DvLHPp+vWnxKgGw4APOPUUiQwbWab5DgnaW6+9O4bk8f2fyd0O5mAwXb5TyaliZEVhIgQ/7XAxVe2RZF3ec2H45OB9cflSSRxrCRMvAHBJIJH4e4qRltnheYs5UDdubYevHf8AOqrShAX2EtkjbzxTRN+7Oxd6lenPrUAkeOQZy3fAHNMGydBK6sJRgrjAqFm/etuwOMZ6Z98VJPJl/lO1icnr+WKYsBucsZMhCMrgfMKBDd6hWVeecN/jQjpuIK/U98U0xSrCIfJkJb5gcY7+pqwLV1DRbtjqACCRwPp3p2HYZEMRFvNG5CepHP8AnmgxLIfmAOQTk8jr/n8qh3Ii9MDdgtnH0pSZsZXG5TjngEfWgksNEmMtLjjjr/SnrAilSin5gDt/vCkEozlwuAO36URswfLMGGOmfSkBEI4RjzBgclcMAM9eetJJp5luAyzhCCTsznC9sdM+lTwKNyqYgyqSAO/P+f0p0roRuVupycdM98frRcCuEWNhlgyHDMD/ABH05/pTl8tDHsXKOD8w7Z+tPd0KJuA3jADY6UhZHVCzEKuRwuKBjpHPlxptBXpkg8e9QoG3Fn6Y9MmrDoHhCo3Rj82efWqkgdmAaXaFBoEMa3DMGkYsvdm6e+BVeKDziX34bOFJGf8A9dWvJkLE+b8jDhSO39ajmaQ9I8Koz83p68UxgI5IZFJfzQw+YYzg1aS1jkiYkyKMckn5etVLeNkxJI21cZ2k/eHt6VLNN5kON4wT91OgGOn86AsRzWpdVjhDKrDPXG4fX0qWK0KIVzk4/IUjZ2xkc7RwvTNJ9oIlbHOB37n2oAsx7DGxcHIOMgg0PsCBN45OTUCMn2RQWKjOTmov3ao2NxJbjnpSESO67tq4wBg4796fkXO0KASxxgnr71UEjLIOgB/n9KtEBXY4OfYYxQMSS2lUlVXjHJI71HHG0i5AKenao5LiaIFm3YJ+UGmrcsGYSHO3+f1oA0jbz/Yy0UysAMsoPIrPU3TuHiJBHV+wpYL9BJkou/GAmTn61diuDdiUyfJkFtwUUbBYiubiaWffcJG5OAFQ9fzNU1LCXM20NnIHUfT61M8JLsWTcoOHOeMVG4Dn5oxkfpTCxJDzKSwbbg5LcEGmxXSBcmPIHBzTEnlkmx0DA5ZjirLxK7x7kyGAJHbjqePpSAgkeQ7dq7h6L9KevmuoZUKp7DI+tOEjGR1jHGD8oOKmWQJFHDHkpzgE8Z7k07DsRG1lwMyBWckgbgN3boaeYmi2I+4ttyrbht+nXmmSxKrbgGkkxySSAPanebLLGhwyHOAO3Ht+NFh2NHfC6sMyKMcfKcVGqhov3QBPckc/WpTIkimZnZADjGO/51AbjeGCyMT245NM0bJG+VcyHOOnHuexptmYmvbdAx3mVfyyOKjYNNGEK4dT19am0yBRqludv3ZB0GM80J6kcxFrUmzX55AAQCMg9+BUBErSmOMvtHKkDqOo/nVjXY/+JjO3q9R2jMbZkXhk5yOu0n/H+dDDdDTE7M29gxJ5BHTinQQqOmCo6rUqBI4idmQep7ik3LHgp0Ocn8Km5DYqyRxk70UtjI+vNQGZzkABfbFQtM5jLjkjgmlVxIPm5ZugJ4pCHPI8bdNwOMVDumk3KqsxU9j2zVp8KSigkdd2evtTy0gAQOqpj7g60xogto2ZiJE2DkEdeas27QCYvM3mKTzkdDTjP5aKoXc3YjqQPUVVmkd92V2nOPrSuC0ZrnUbLG2O6gX23iohqmnK3zXSM3ogJ/pXKtGIFMxx/rGiIx6f/r/SoZI2Rw4U7HHzY+taWOhTOv8A+EgtWLCFGYqCeTjP0rPm1++3ttEKIQSmM5/WsISiHLPDhgBgNmpIJ4riZllGAxyOcHPTH40+VBzsmfzb9zI07S5Y9T/TtV23s5VUIV2jljuXBBHTj8qoieML5ZTlevOP8mtW1u7QRIJJsux2Fc+vT/PvRsJagbZbS3jlVNqq2MnkgcD/ABoctzmMktjvz/8AWq5FItxI8LLmNOBu5yM1UMEsU7BZF+UbvmPH480mKQkUce5H/wC+uOQar3N3Bb3BRrfzeMHDYqSecRwqsKLMQdzsR0HaqfyFwrRJ8/IA4zmpMi9bXiu5X7OoJHAXI4qdbiHdJuywI4LY49cetVfJdcmaJY93RRnI54PvTXtjLKrGXKj7yH19qYImkv1UKy/J1BYDj68U62nRt28+Y6fNlTjI7f1qNxCiBWXB9MZH0ohZ0lJwgjGNw9h2FBRO5kZxg7VB6DmkKymUBFIPQk96jknbe5jV2kx93HI9zUggllCyPlW6Mn4+o9KBIVX8pQJYgDtIyw24/HvTYrjezK7szHjcv/16sxlIAS2GPrj/AD6VFJPHgpjGcEYHH5UXBtEv2iON8Km0j+IYyf8AOKZuM773YnORjPSqst4ETYQDu+bHp7/zpizeYqsGxnqDUtsltst4V3UnJI6Ee1IWQKF3DjkZqm0yqn3se59aQ/Ptxlvfr/npUkl0OkS7urdPrTGldtpCsAOeBzUMUOW5djnk59ak8iWQAISFPt3oCw4vHH0Oe5PrSxybtmR8jchsZ/Gohbq6MWcbOnrSpE4Usz7gOm1aqw7EklxErbGbL5xxTSnmbUU9DjB7jP8A+qk+x7vnDtk88f1oUCBhmAtJ3BOVHuaAsLIYwh5G5egIpohmmCu1w0arwURRyOe/41ZE7NIjyxRgHkY55P8AWrYuo0QExhG7oAAB2qkaKyKMFsqkFi4zx8wz+OPSpZY3BGWYMO4xn6//AFqkmkEjqB0Pc8YHFQkgygbxuHJpEtroV8yGbeJWUdxjH61KI4ywJZt33hg806UAR4Y8nB68c9v5VFF80i84AxkHnii5PMTFo5YyCeMd8fzqN5SVaOLDHGCx5PtTwVkxFt4J4I6VXjdI3dwChAySD0Gev8qdwuSm58pEExxnoVbB/wA9ajS8CthRkdDkevpSNEq7fmbBP3h1/OnuvmSDI2gDgjvSEPlXj5nCqWz6n/P+NMaHccoAFXoCcY574/Ck3cGRMlh+RNMSSUk7Bjecdc8ZoAmSAJH+6RiGAC57cY/Wmqj+Vjyw5HK7myOnzY/ACpd0zkCSTGM5yOgx/wDWqWL5fm3Zbtz0HtRcLlMRuZBJ5h2Y4UjHTPbtz+lPnKrkYw6nggYyf8/0qVgoVWBwrfrzTFAd/mGAT97HUjt+WKLjuOS3Eq+SW2ryBt4PXJNSRwwwqdhZYxwATxj1/Sq7uFkRv4hnO3nH+c1LKJSylGAGctz2x/hRcdxGjfcPLRcqSxPb8e9JGZGhYzDYwPCgd/x/zxUweYLhGwHO7A6n2qrcS4ChjkEYGOv+f8aLhctReXtdJn2M5zjzACPb9f0plwsksYEDiNF5IcjOfXIrI2yzPKdxdWw2eScjOf61KwnuoQuz7mD8pOMc85/pVqwmXTdgqAY0yOjdAf8AGmLcyOpKHcrfLtAAH1qlAjzwMEOXQ8E55BBPH5VZWylUbndEBIBbGB79PwqGgHvI7AqHHP6nuf8APrUTo9yoAkGcAEqatPHE/CgsMZGOPpk+tOjgRE2qqqGPB9fTNLYdrFaOFoow24qB0UnA/wA/41ZZ2AZVYDuRj+dNSDzfvOD82NoPUelNa3XzQ8YIZCcFDj3A/Q0C0HGfdFy/IOARwTTfOaOJsO27OAajljOcZP0Jz7U6e33Wyqch14wB74/z9KkQn2lj0YlQMcetJ5jlGU+p79egFIyeVFtXnJG7/P6UwDy8KeeA2O/0/WiwDS+du0YGenrTsjDMxwNvbnr2/nTSg3HkZxgZ4Ax3oVTtZWyVBPIH9KLALOWU5HXb6+v/ANapSjIpZlKnPTv04NBZnO1EAOByT3GOtKYGkRDIT5ik/px1p2GOEwRuXAGABn/PvTHvsYQY5OffNMFt8kZU4OAD+eeKkEUUSgbeTnjdk/WgYqujZkcggLn6+1M+0gnhGUdsR5/M04lWXcX25BxSx4jwUZ2bPGOefy96aCwsczSxTBlfehyF2kbucdcUlpZtIpaWMJg52t/EOv8An61Ys0nVmeaUgZyqYGTjrnFTPcs5XewjiBBJXHzf5xVKxokiN7O3fPG5kHT/ADg9arybUkcEBmUcEDn6fyq493uUgBQ4XGB0HsB+lUDI7ZG7OfQc5/zj8qGKTXQjLmRWwCMHg46HP/16RwiE7nG3GOT29frQ6s0gVZCrAcjbnH40jx28kqqZ8tgF8Yzjv/n2pE8o4zpt2bS3yhcc5x2qfazTCcwu+8jaG/L6Y6Co4baETNgBvl2kockEj3FaltaxRoSrZlx0fnHUgHnj8PWmkPlaRnM7SSFBD8wJKjgjOev6VLBAxPJCsTkhck49fbrV0wsFKRou4gZcD5V9hkc4py3B8zakRA45yG4P0p2LjHuVxbxx7lkJDAZ2Y5P+faguPlAKxfXvz7f54qUviUq+xmBxt6nPb1x0rPls9zCSe4kjcchV4K8d/wBe1FhstzXEkka7ZNqEgAhT69c/561XabazN5zkHgkrgEnj3/yKVGjcBElCnHULk/zqKQRsPLW43ysARwMA85P86BXJEkBDM2zH95QcnGMDnp9fanSP8ojVizEDGWOWHf8ApUSA7wqKhQHGMZBqS5RSxf5gWJ+YqMg4HH68UCaKsuGyTKUYAg7iSf1quhQgArEyocD724/Tt074qykRaQyGTKkhdhB9Oe3X3pZSEceUka4xg9cjp9MUidBTJDtzvymOAc5XgGoJ3wnDjO7OGwCfcUsu/n5BvHzZVuo9utRytuiVvmUnk9G9fWghjWupFi8oHKkcE9M/Tt1p8LySgowwwXgjgdKa8yFlKsqZOPpinBIzGWDlZt24KTksfrQASIincACx6Ec/ypw4dlMiyM4wA2cj8QOKekcbqAG3YP4dTSGOIllVsADOT/Pr60gIsLudYhuk4GQDj3zil+cAxqGwR1UfdPXHHtUqTm0R1AOWIywIORnofzpAqqh2lscElQc+/PWgdiKKRELIOqHPHTnj/CpXjdzvjdWbG0p3H+FPLL5rR4y3GB7mkWUbTuwW65A/nQGxXeN8sEOHz1Ck8+9WD50KouNuF6L64qTzfNIKMAh5Kj8eKigBGfm4xnBzwaBEguGEYdVZOg3KR/KklZhuQFuACT0HbPSniFCgjKFV5PHfkUsssI3Bzz0BznNICs80inlnUAdQ2cDHapYzESBtZ0ZeC3AP6VLFGhVRvz3xj+RFNyDIMyswA/iBOecf4UDAqXjVFgjViScheg56En8aYRNsyVwT8pJx3PpU3lSCMEyZ2nHTrkcUxDJJvTG1TyTnHApXC42NAmQ435HJPUfhUsTkLyWOf4mUDP4mmFNgaQykEkHpnAOeKSRcptViPY9CP6UAEsu/BK5649KiQg7n3fMhGR25qZVjjEe8IQr+tRSfINwQNk9RkY/OgQuJfMITHOeT0z/n+VRpcIpLTKVUfLlR096icTeZwcLjk+ntVqARbD5kpc9Nv+H/AOunYpK5Y279vzja3KsO4xUbZhVvKQEEfM4GCMf5/WljmdES2jTEQOQQoGG9+OePeprlZZFjMZHON5zgA9Bj86YiK3mYsAqMxxg55/PFRT3Txbw4Tv8AvOpp5jkzl9rtjnNNeaIuYzEobrhABzRctO5X3oyq5TCdcf1p0dxiIgKeRkepP1pMLjepO1W+5nvTmhijwDF8pXO7PQUEsapaa185eGJ5BGR3pY12qu5jhMY+lR/aCN2z5Q3GMe9NfcArM5AHBFIknE7EERth856fypu7ymVcZB5AxSpGhZivBVSc/wBagMXmKrSs5fPY9KALjlTEFIXGep9f85qAGRNq7S25uDg9PWkuHHlvIsRaOMgEHoead9plMAFugi7+WnHP1/xosNIC04XKrsA+9kHn2oIZ8Oi5Tdhs9veq4e4VmQsSzdwelXY0nUhxukjx2+9gf570wFLwk+Y5AZhhlJ7UILaKJ2AdyTtBP48/ypXSEWpmbGMjcCfmX8KZ5R8ppIP9SO3U0D2IywmZt7Mq4xgdfxoEKmN/KSRhgYL4B6fyq1bBZoWaRMgfwjqffFRhFYvhyoAPHXrjtTBu5SadkwiDcCOB3BxSKQd6MojbGDuOfx6VektowxkXhtuM+/TmoCsLBvNyxYBN2T0HegRApaZTGEG4sNrA9h1/mKRLeWRW4xs4wWqaALFNsBGw8DHpVhpERmK7dpPNK4EUcKBfKOSc/Nk9fxqeZsuqjJ5yfpULyIRlTyO3XIpVI27m46j60gYk0QlLHcDk5C85qA2TtIGyGG0nHpVwKcKAxGDwM96lSTzJTldg7t6+9Fx6HPvBJE4UqSQcZxV2BZ1t5SqHcQQB0wM1okRtKSoBIwDnuO9QZCQsOME8E9eT/wDWp3BkY3lY2lfaf4wPWpI4x5wZlJj68fnzTIWO7y2YOo6cdKWeaESFpJOvUAUgHmKF5EZyy4bkj+7/AFqWeYF2RGULkjYRyP8AGq21GGfNJ9jxj6VNBEhQF3zxjJOCfQfhQIeLdo3G0ADGW4/PrUscMBdZHLF/yH4+tMlIVwYVwTks7NyP90YqKO5CCU3kcmGwAQO3r/KqC5LEd0e8r87DJKDhecD8xinPJaJgbGkC4CNu2sT361EZgsgCHMZH04pk+1hmNQp6c8jp2z0pXC5NNIyhcQk5GSe3XjioXYpkylI+R0GPyqTzpCwUYkJXO7HA9qhLrI3lyKQcYz3ApXC7JnuQZBk/u/uknnitDRYj/akRO3blsY+hrOi2o2dzltu1SOh57mtbRSr388pIC26k+nbFOO4dSjeIZLuV5TlFfkHrnJqlbOlvfHuoJU5/ummXV+GMroxdyecdCf8AP86rmQOVbd8xHIxijqVHcvTzrEWiC4Kk5JPvVWa4YkeWpkUjov8AhVpLdbtEkGFb7rk89OAf8+lKbSON98rqc5IC5/z7UWDlKMaXEjBjGQh7Ac//AKqtpaqNpLEOc8dh7U95kjBQrgDjqTgUO+VDqq7QOh6/WgHYPOEcZ4wenA70oYSYO3nrweR/niqrsjyKQeepOKmCR723AgY2k+n/ANepJLCWMRdG3se57VILeKKPdhic/Lk9aqpPsZgqbkBxn2qOW5O4hThT0H9aQzM12L/TfNC7VkHr3H+RUIuXEIdGKsDwR9Kl1KQzsrnnHHHcVVVVbcqSZ44zxWy2LQJukDBiST3PeoXUg88GnBipyPrQxy2etMAV9rZwM1PbhY5Q7YK+9V1ALDIIHqKtwReZ0fAHr2oC5oW90QuM8YxmprtGmiDRye5PfHoKW2gCqu5VWM85NTIsII4wvQDNTclyKZs5C+5Wxtzwex+lTpajkg449elTl4vM3AgE9cmq87navJz04/rUsknSPCmMuGQ4GSfu8dalit4YotsrKZCeMAmqeyVTkLxxjufrUoijRj++yT1A4P4U0NMmiit5MxpGzNzyTx9eKljAkzHuwo7J1P4imQxQLCzKuc55Y8se3WoJroLtIG3KgkA0yr2JWkSDcEXv8xxn3/rUUmoHAAU5qvNN5noigZGOtEZWRlGCex+lSRuSNMhjOSeB3HSo+ZG/d8lvUjinG2M0uItwUjAOM5I/z+lWI7eSNcZyfYZIosHKVhbuTkc7RjJ5pBaFvmluFAAPyr9atrpptgGLo7McEn09h61cS1VwFSOMDks+Og4yMU7FcjKEVjAZArDcvYn5uKGjaAssUDBT8oboBWn5cMaqBhXA696Y0+N2XztGcHoaQWRnRxzODku57YBxj8KtwRzxuVfao6FFz+eaJL9XLKFB2Y2gnnFRm5MgKhyOQB+tAaImZlRgHbzCmSQFGR6c1BJcESfL8pbOP8+tQyJvcq0gVjzyaI4Nm0sVZT1y35Uri5hyOxI527vvbAOfrThIrREMg4HBz/n3oY/IWibjHII5FJEWHEi9OCOlK5LYisxyMBVUZ47fhRlyrE8qM8+/HGfxpSp8vduG0nBGRkfhSgbkVVJOCSVPegQxp1QKh3fd5Ge3Wos+c+NpVmH3Rx7VYghX5vu5OCT/AJ/zxUpUIFwM4yTz70wIiu+EEMSyDnPXHp/n1puVQ4G5j6t78ipWkVMD7oPXPf2pJGIj3bdxI5APT3oAiK7F8xW5BO4HsDTsqXY9A45A6HPt7c0wHdE0inODnGOe3+Jqup3hvnwByoA9f8igRYWdF39g3PqcmmNMPlIwOMgKOvb+lV/Kfau9SO2QOPrjNWYrFQuyXONuBk98j/8AXQMjJcsg+6CB09PX9Kt20BSPlcp0Dg9aFdYdgjQEDPVQajT5wNqBeo+TgEdqAJi+UbHbjb7Co2uQ33idyjgjuPf9ahkfYqg5Qpgk+nNCfe3OhDA454/H/PpSAleYwqVdehBxwM8DP+P4U03DiRgAxUH+L/PvUrCMqWJ3kAE+vSmf635dqsp4GQPX/wDXTAiWXLHap4HzcZHXrUm8nJw+7AwT16//AFqBuiQIpyQ2WxkZ698U8qVUnaSGyDzgqcHnH4mnYZIG81WkB+VVUDjpwOajKKZPmdWjPPoR9f1qFFMQOCVYsMegHPPTnqaliQ3C7I5VjkfnGT1x29BSsFhpCLGPL3A8g8Z9P6U+KJwrZyr5GGAAxRbwRom6VpHHJK5ySeORVk3ca4V0kCOQNuDucn0+n9KYFZ5y0gjRSwHseamW33KzZKtu56HHHf8AKo0uUSfNruRUByTlsdyfrSGBNgEMrNznYWHXuKY7krzrGPLB6DODySKgLuV3cZXo3Y0ySJSwzNvIONq46Dv7UsxgUoYwokwVIYE47+nqPWla4h29HAHzIc5YEdeP/r1Mj8gDK8gnPFQF8z5Lggjum09fXApscse5VcEqQ2eeRxgfXmkxDnxkqpyoAH5UolJnBZcKOhDc1XJVWOxsZGADjHPc+lWEiMiuGXZwGDYGTyOOvegBskiebhefbHAwMmnxoZ13D5Q/V25xjH6df0pEjXDKzvkNjjO0/X/GkM2x1VFCIhI2jgYz0xRYbES1AwZRuKn5s9DwP8KdLsjdiAGJOQRxnuf/ANVRmZpXUKTs7HuRVcTbxkqRgc88UWEWhcBDs+UY/WozcTRyEuvAwMHmoZCNzMm1mOckMMYpIlDSEkn0wACR/jQMVbiX7RIeowWB7Z9sen9KlQGSVd6kHbvOOp6cfrSwjyEG5WYdGweM5xkUz7SImddxBXqM5z7UwHuiGQK3GO+Mgc/rxip2t1Yn94ud3bqR/Oqsku0EBgWxz2I/zxTWDMm8YB2jLdvz/wA9aALeUS0UK5ZWJIJ6+nT04qJp02M752+3f2qsxXYhVkPH3jkc/j2zmliUucIysucZ6CkPVk5unkA2tnaR87AZ6/8A6qZs3rlSzSI2CP8AP+FWY7eTdgoFXJ+boOf8f8KsRmGJmMhjDcEbAcgnqSaqxaiUiszA74yC564PTP8An86eLe2ij2zsuTxhRU48vbJhiAOMb+RnHaoEt7c7vMVnZuRv56dxjsMUyi1bzqd6wwqMDClTjPpz3700zvIwYK289C2OPx6806awWIbI4Rt4P+fxpY7OVYt7zAODnef5dfeiw7ErzSiHy5Bxn5iDuHPHHHv0oM2ZFCN8jfc9gCQM00QTJEERgCoyRkmkleNZGEkRIVfmUnPPt+BoENnmYXHOA24jg5bH+Ptiqs8jAGUI2V4Ulevtz+NW/Pd5RFGoAdicbegzzn6jBp8a7zIrKzspx95eB7YPH6UykZbSRPsYbT6B89ce34VZkdUSNoxtZsAcnb7/ANMeoqeS1hE2FUggEBgMkZ46GoWlC/JGobaemDn64/X86RLHyXJmPPzgLkBFyAOf/rVXSSSTeu3y1U/KCMHqOfyqV3JCl2AUDdsJOCOPb9KbGpJeUrvYDIKnv6Z/+tSJ1YxopJXVgTnGMEj1602Ztkkhypkxk55HvxTkaSIfvUwxOcBgDn0Az6Up2SqzMzMp4J6/hQRsVw7PNgyNknLFSPy6VLJGhYKY2XJ/uHPT+VOiCLAojTO3lsnnqKfHOTPnYeRzkdfai4XK8lrDuLyI56cBSCP8ae0EQXjdGGxtTOR9KRp8eYGyp6nHakzcOA+AU9uTyOvvSvcLiNB5S7Nys3Ybuc0pHyEzMq9mUNxjgnmhI2ll5dSF5wB2qYNERvxvP3evP+FAEOYpMvGCWJPLHv7UOrFRwpQZzk9c/jUjsxCN8gYAn5e/bkio3nCgEoT8uARj9fegL2EMj48yMK7ZzuU9vrTdjS4Y5Tfx82Py4p7YDbUDDuSTjgf0pGfMYIYbVxjHYfWgdxxSQtt3REKfl46e3+fSpmtWHySFT34OAefWoY3czjChWBOSTn6fjUzP5cgkEoPy8EdRSEMuFmEgEa5HQ7SSBUT27iAydVPIGM496n2+eQ6SOjKd2VPJ79aeIg0jsZQQRlh+HOPxzRdAMU4CZDAkYJB4HHaiDasm95GLqDxxgY/nUhaPAVgqqoIwT1HtUc1yFjd9kMg4G8gnI9P5UCHXDOw3g7Q/BIG4e/480tqFjliKhpSnLBhx9CPSqokSeBXmLKuAOAV3DpkU6WF3kdYmAZRkhl6r7E/4UrAWr9pZJfPWOOIOBgIMDpVA75JSg3AZxvJxkev6UySR7QyExSI5wVLsMNnrj09amhdpkVoofMfGCR8wBP6U2FgFsVRWaUMeQFx6VMtt5gXMkZB54OePfH06VBDNcJHiNcAKFUdvTj8KYLuKKJJBBOGzggkEkepIxinYCzFD/pawld2T8oB4NSFEJIWPfGODgcr7GqEU8V4z7kkDbt23Of1J9qmZgDsXcMNyxOcD1HpRYouOPLxGQxXqSO3+c0jpGEUOrNGp+UE/0/pUJbd8qSg7c84+7/hUM6SyFJEBIJwcNk5/LnigGWXmXKgIw9ScDNNMIiJbcpbPXb7D/Go1O44ZQAvDBuv4VLNM0rBtqLGmN3HX0pAmNDHycOrIzcjPpUJDxO28EgjJOOuPSnSTC5fIY7cYBH5f0qWOdBD5Pl7pNuR0I6j9aBFCCfcw3KFBOV9qteUsgVxhl3d8f570oijnlMSqA2Mk9M96r+VOSVOF253Dj5eRigRYtQVI81SSR0JwcUrhSwG7cB8wOev1qNx8rNuA2jOM4HX/AOvUPmlVB3BtvDMOmfSgCw+5kIU5JPfsKrxCT7WQ0f7rO3J4OPakF3vJCqQSSeKnacJxNyzYP5c0xlYQurBHY4xgc/zq19oSIGMOQp/gPehVjWNCm47jj5h7UjOUkDb1BB4UAZ/DNAXCPY27naG6HoevQ/rR9rjiLFhgsccDqarXJlfc6sQ/Ixj/ADmkeJpoIyvygdj7cUxFqS8QMFXKNnICsck9qqfb5Gm3BgDnkEYB/rSFJ/OGyJshcE4I7dhUsVsu0s8WSAGwTxQUPivUbbhjg8njPP0qVjFMjMHXjk5yQP6VSubeZyViUKGPJHfPqadHaSogWQYVWBORkH6UWCwyWQPKNjhmPQKOtVTNIDtX5SOw7VuLBA8iuI1RcZ4FNWKxDOBCWkcZOWPSldCuUY1lEXzbvl7Bc/5/CrVp5qxsCCS3I4yRVpJERc9FxgqxpUTeHZWwzD7o71LYmVVaWXOFDFSQanfctuucgEdBTUJWUKOMg579qI5iLUDaTISenYDp/OkBG8RHQkEAnAPr71HtDscl844BHApbhZGPlxq6DIy2enrQdPkdSC7KOvJHFWkUhUXa3CAr7tT1hBcDKnn5g3QD9aqeRPGrZJkK8ZqRYpFj2N8xcdF5wfWgCbzInBIUYHOOelCFdwZkAXdjrnPvTbWJDLGXXjIyM8n2qV7gAbEwFUZIPOKQiBbiESMp5kAI3kcVPkty3GBjPcVHLJbSHG3bkYdmGMn1p+7G0GMCPG1WHagGNTgsrt+6Jz708W5FuScMEfGAcmnNGRGVnG1sghR1xTnnjO8lcIoJPtzzQIRI1WR3BOM55Hr2pYkhQuW3lWzkDp/n61KQJJmU7AvYDtUTCMSFTIABycnn8KAGu5fbtAIwSrAdPb9TV/SVMGkajd43NIPLXHr/AJIqg8gaIPEoKFtp29j9K1NUJtNGsoEypb94x/x/Oqj3KSMJLN3IBiCOq5z6ZpVtAi7pjtP14+tSeakRJMzEr0P/ANahrqKZRlSQFxgdSRSGtxmnzbZmiyMSDAOcc9v1/nT3eSQhpBggkBTyagkVTKH2EDHQ4HP4VJ5ktwxXbtQ/NkdM9z+dBTY9XcsG2gE9cn+lRuHdvvcHhh681JGmxSHfdg9TQXCk45yTikQyMxBfm+YkdAPSnoCoYOu3uOaTzSuSDnPam7llwGPP0pCJUAMWQSxxgj0NQAIRvaHcmMZ6Kfxp275V4zHgnK55NKtr9thCmZY1ByoYEkfX0p2AgeKD/VjBLEAf7I71UlSLzGjh4RQVBx1Pc1qtp8TNtjmYsqBflGc+pzUbaRCkOf3jOe+4cD6fj+lUO5kzR+Y2UOcDj6D/APVTIoOwjLMfXgVtR2kCqFzznt/n+lTwxRbh5URIzjL8fpxTuO5kw2byNh1ACei1d8iKHaSWU45Hr3P86tvKThUXCDg+goJw4w43d89Rx/n86BFeO3mnVsssaoDjPfjn8aDabY1aLLN/Ev3asMwDkh8upz90n8KER2BZDux1BBUUhpXKclvOy5RGA77iP506MTomwsCDyCWzj6VdRJSGMxQAjhOwp5kQLsC5KdkGBinYfKV4IJHJ3kyKWwD296lSHyCwkZSewA61WkluHDbIyqdP3YxSiGQYExJ9g2WGaBAxeeUosgQHoBz+lRLarvyzdumM/wCegqQYQnay/UDkUnng+Zt9AeCcfSkSOhi2/NvAlHC55qaNZWPyAvxyc4/zioPMYABxsbo3+f1oTcU2pLjPOD2oKTLhQqN8hBUY4GAfrxTTdMGCnLEdef61E3zIedzBR8x/zio5M/LuGd3oeT7Gi4ORZEihckl2HH4daa935HKfOfT29aqksGPljcoGAcdakELtGpKY4655P1pXJuxizSPIPM3BAclu9IslvvDFJNrEAb13fngjFWWjUqoYlj65wKBEu5iQfl7Dg0riI1QoHS2DRBDzn+P3z1qaQrLChJAYHntx6/zqPZlGAyxz070rQYUL/F0/of60mxAUQFhknjjvinIsSJhv9ZzSALGvJIx0J7Ux9vl716LipAVWEaEAZ3Zwah81nGCuCPSnESlMqNw54FPEcu3BfAIHHoPpTAbEAc5Bwxzn+X8z+VWNm3ed38PJ9O+aayvtHy5z2Tjv1/T9aArIz5Ade4PpVWAVgzKdinLAdBzx6fn+lQbJVGGU4BOcnPHAAqQ3YBVQTtHKknJHt/Ono0shJ3YUE5J5B96AK5UbeHyR1V/X1zTpfMeNWVMBk+UDkkZx/Q1J5as+0rlW5J6YOe1TfKU2HO5Og+vH89v50IClFbq7qJJNu/IRvRugp9rAPtTxyj5vuntT7geVGDGAcDcTjk8DpT4JHYhtwEqcjIHTtTAYqLE5VS3qvr0A6UjQl/nLkqOg2devftU0zCOfegYlzlR1/AVCHkmLbuAvJIbgUDFldRjnhoxlcdfXiovLZ3CHJYfMccdeePTjFEYWaRHyQcZwtPlnCIpXarSdOMbiOBz36Y/OiwEYlY+Yj/M+7lRnOKsRCQswfG8IeB/n3qKTMV2WyAAxjAU5LDgc+n/1xSRSshYpz8oz2IzzzQ0Nlh38lyo2qgJ+bOcj1/8ArU9JIQf3UYxz2zye38vzqGV12O5AG1scjoPaq7lpQDHkgDBOetIRoSSAtuReRzj6VXknjTJdckHOPXJ4qOISEkyeYSBg4PHb2oSAyMSJwMcAbD09KNQsSN5TEBuhwASen+eajaLzI2Z2BkY53hThuamjtsSKzy5XunTjH+evpUUs9vHIyLHKAuBhu46VRpYjZEs1UIxdmJClX+YDnHAxSILiOEBtnlqcKRkluO+P6UsMc0jq6xSEKdoyMLj6H3q3LZYYI0rZXnGe5+n0FFhWKaXHmq6x9ieW4pzyvGi7mKjqW5HX/OPwq2bYCFVD5AHHJ49evGKikJtmVB83Awx5I9qQNIhggklX5pdjHg46nPt+VILaG3ZG2kjB4z9496mLXEiKxHDE9O3p/n2qsgklLEoQm7OSOM49DQSKJ/OYKgXAbjP1/wAmmpCWP7zIHHA9/wBaRpZE2iNADxlscYp6yy5LbSwHGaBEiQFWRnRevG0cfjRLK0eTuByemOR6n+VRI7lio5JyQuev1H507LL8rEqTncCO+O9MoGYmMEOVBYA9Rz3pbmTzMjYCVI9P8+tLIBsRsROc85XrwM/yqGKzfy/NztUHJzjjHTPv9KCQVk5WMH1JJOP84NLL5EMp+fcMlfY/X3/xqxiBSuSSI84J9cdaFaKKErGN5zwW5xxzSGUvKQFPJV/nI+8On+eKk8vchaMCT+93x69Pf+dXVuI5I42hjETg5GG6+9Vyiyj5XWIHuTzz1plaETMEb7uFOeM8/SkBXe7hQewBHXHerUcMUSBUO92xnODz3pkEIzIXYsXbnce+elIkgd96nhwcZyqgfhmhndoPL3AZ6KO31HrWiQqqw3KgJ4OznFMeCNW3eW+WIIBOckUxpFG2jkndQoMsYPpj9atG3kiJMcSF0GcAZOe/XirSEPcABIzs5wR0Hr7fX3qzKCLYKFQv94sCVUDPr9KaNFZIpww3XzPcsxyRgYzjPbp/n3oMawiRlTcpBzlcEH/PP4VFFmRgyxeeVAYHceT6D/PNTxQDcGkUqQPu53k8/wCfzoBErRwC2IkQAHOC3UY7D1qj9tfYzbWgjXAyUIBJPb6c9KnltUMZVcuF7l8Ef/X+lKbJAiiZQy5HzE8kDsfWmDuyGCe7uGXy5FePIJUoBuz3PIPT69KsmWVkSK3WJEBwUA6+nP8AhTma1h2wFjEzAcghS38qJXjiXyuAAM7hzkeuaBaIieSQKrNOoxxtAwT07VWlPn7dpkHTBOTjj8hT3uHWQloVdhkAtzgYxTI523+YY0jwNwKjIP40iW7ih3SXy/OBlY4DAEjGasQgRNJuC4wW3LwemPp+tVVndPmji3Bs4J+X+f504zGMski5O3blemfp+NAr2Jprzeu1AyfOQzKuScfjz9aVLgxwsJQzKDwCBnv15qJnVijIpBIxuAGGodpWAVVwMkNIMHj/ADmkO4QKlxcI/lfe53LwFxV02q2oyZQWcZAbO38cHnr1qq90ivGNgCDCnDciqczkKcFsdsDjkdc0Dv2J5fLkm3SISf4hu7+ue/NQ/bI0wv3W6cL7dzmoo3eSOQ7HOxc7ypA7df1pvySp84HHPGRnP+c0ib33LEJDyGTAMZHIweuPf8abLIRlQoVv170W6b5g0R57ovUn/GrMhSaQrGAp/wBr0HQfp/KkSVpdzIjBHKjhiByR9PzqSKSWNtnyFccDGen1qOFLh3Z2ACL0fIAPfvTHSeU55wejZ6e3NAy8GglXy59rL1BK8+nX3qlGsa3BVQ4bG5ScEH0x6VWuYXPEW4gYDGpFVlH7vjkkZycHp/SmPRItbjjLMSQdp4wRRL8wAkZQvVmA68VCj+bIiSOFkPDe59KEWRlJADck9RgD1NIktx2w8tniYFsn5HPJx3qA7gHJGMnB4AH/ANenJuglZGd2K8YLZGD1I9OtO87bGE4LZyW7E0x6DWt0B3SSHIY596Y0hMhWUKQMjOOR7VFJIXmCA7R6mnDEjsw+Ykf3c8+/vUiJVnTcFz8p469KZJdKE3qOM9u/HpUgsoxu8ldxjAOP7xJ/+uamNuFnDKSFAAwAMfh+dOwEP7wW8LKTjBYk9Pp+X86PLeSCNXzw5Y4XPpxTriWTC+YmzIIQsRuGenHpUcdvJLAJAVBR8YOd/wBemKdhpChBMrFpPLI6AdQPx6VLHZP5u4P8jLkCQ4J568Z/OlMEUoRZItwxkszc9hngD0/+vTWgLg8RhsAfOME8j156elAdSS8wXhiZ2AI+4i7h6Ekgj86ZJJCg3KpY9C6nCg9hkDJ4p6xRqu4vtCAB9oxk+vNTT2P2gOsVwYIh8xRogw/z+FAEEV1aRswMg+RdwDAgD8TTpm/1L+WxUnBbJyR6AAEin2ke5FY+bGVGNyqPmOMcgev5VWlhW4uHmaZ0cgkqw5z+HAFPYLkiPbTSMsTSK5GQ5UDHbHFSvAElWTeDntjIx3otvLisy0vzTZyXzk8noKfJNl0j+VXA5+hOcUBcqZZMzqGVXbGwnj86YJHMZVflBJORx2/+tVkQLHJuPmnb0cnp6Z/GooVWJXDDC8Z9zzSAhJkBaQckMBxzUoQSQyOTgH5VXqe1CsEDgkBmXOfxFIqvIoVH/eKASc+uc/yFIkqQ2t0ysIhheWbd7ntUkULLcCUn7gxjdznHrU5Moh8tG4GM4Pfvj/PaovLkG1pDjeu4E/1pjJnKxuuwEKTk4GSSeoz6U4IAhYt8rD7uPb/9dVy7spDsR0AyOTSG5V0VGOQxIBFIRYJUq6kKwPHI7Ukf2eJ5cIB56YYZ+Ugf5/nUb7o2C7cjrn14oKFgTsyCOuOo9KAHwRxRZ8pOP72KHeE5cAqVIBye1Q7WMbI+SMY+X09KiIThdkgOOcc/nTRSJBOpkI3AYztA7UnnxQ7dqgnpwOaSQERlUCRlTksQCSP6H/Pao3hAMqoyn5sbvoaLBylgTrISec+46VKI4pwfmLcdMc1npPFAu0v5q55IqaK5RW3w7hjkqehpai1Ro20giniQkkA4yTyB/k0k8/yDZn5jjI/nWZdtuuQyLuUgEGpj5rR5JJ8znOMAUAWDPGWIRQAeef55/OmR7XhbzCWJPAzgVEvQ5+XsCR/Soy7xnZuBGfpimMt29wtmwDqDn+HIIFI9xHMzSDaGHPFVpfMxuOSCON3QfSo7Y7ZHTI+YelKwiaSfzF3BclmxgUI0o+ZmPJ/yKTymiY7PnZcMB74qOVQrKSzMAeme+aEA9pJDKcKwb9KnSZwq8jB7g9agLq0glXGc43HoakjWJZCj70AOQY/zosOw6K5w6hyxU8DI4qZbj5TtXeG4HHSq8217eMpnePQ4G7uf0qIWzwyrKJGj4ypJ68/rTsMsicoqtIqxx+uOT7CmvKpkA2ON4yCOvsfpR5cTsxZgXzk5OaQTqjegPC4HPSkIjXK3AO9QS3Rv88VPt/0jYFG7OHzTd8Tnc4Cu3bPzfjUrNE4LbcbAMjrux0zQAy5SOPhmcMGIyn60qSFAzoCUJBA7fiKa7tMJdg3DhgGbA9KVoWmcA5AC5YnkD2zTAdPMZn34y+Mg0sG2RWDIe5O7HWqMxmiUlPl24DEnj2qus5R1ByJG+Y7ehPvSsBrokqE5bKleDkfhVVn+dip3H7pzUs5PmMwd2HLbCScd81A+7AMacHofWkBpaNbNdajFFj92vzue2B6fXOKr6zcHUNUkm3kRp8keD0Az/OtUkaFpo+XN7dryM/cFYiJhdwRmB4xjNW9FYdyMQR8l/mLetPACthcK/rjnHpTXeTdhkwyjgHjjtTkQs26QL65HapELEDIrvwQOoI4JzSNP8pGee4FSb2VcIVGQeoxmiJT/ABfvARhhj9aZRRml2ybQ+RnoPap4bZ3YvvK4GTg5qXyreInnJXjCnOT7nvTUeOLbtJUhtwYDnP8AkUWCwjujqV3EDoXIxn9ak07SLi8eQea8UQKtuK5PU8Y/z0ontFmIkBLRnkKABzVw3j+X8rDMZ2hgct096dgJRpOnWs4kkuXDkfd3Yz+HUVWuzCkbLbo8kh6vMQfwqu5QcNG+W5YtksfqTTI4pLn5Y4W44XYOv4UySdX84NvdVb+8q9R/jSFVVWbfuUH6Z/Cr1to100ZWZUiUnPPLD8uKvQ6BbIP3ksj/AFOBSsyuRswjJEDjAXAz6UyI7pmQ73YdAOcH+tdMNLsEOVgUn1PP86sqFjAVV2j0FPlKVM5k2t5KNptpmJ74/wAalj0O6kJaVFVSB8pfH8q6RVZ/apo1VeuDV8pXIkc/HodyHDoYVUdgpb9TVkafKflmdHA5XCcj8a1ZZC2Rg49KiXI6EAUWKtYovYS+WVRkbPXd3+vFZ8tteQOQYS6dghyK6LHHXmkkkjijZ5WCooySewptA1c5PzAWdWLIw6j0HofSowzPG2BkABhg9f8AOaguL9LvVJnTCqAQuRjcvGDSjkOUb5mIGTzisnoYPcc4fADL06Z61C/3QqIQf4gDzipCVJCo5JHTPQnOaeXYBgGCvnp2/wA9am5IxY2EjBiGwflz0/8A11JGrGbGDuzjI+lPVdxGGLSEcZHHSnJIwBJQFkxzSAbcRlpBjcE44HToM8fXNOEbMpbyztI6GnM6ucupHAI7dvWmB2IZvupjigCVGIjMZjGP4T74pCuCp5C459u1NEu6Mp0YDI4/On+cqM0cnVSRuH9aBEuGES/MCM4II6803zE3AnABUgYOM9iKrs7Exs2BGgz9aa0RM45JHU9eef8A61FgLccquRlchPvZHpUczncArEM2RgikSMqrIrYAO3GfTv8Anj8qkj2t0UMR0YmiwELqQSjDcDz9KcvMciKvzqQcY4P+c0r7VDZbdz3P86qtMzg5UgAdcY4osBdV0QRj5uQQ2evPQ1XlYnJUnGMDPrURMk0km9SF3HOcc+nFShQYgzuEXpyO3rVWAW3ZjATuG5WwMnrn/Ipnku3ErKOPXn/PFSxyBCxLYz74z7/59KYXLygpEhYkqfb/ABp2ASKGQElgHHU5GOPqBzTpN0RWOJdpLADJ9TxTwWW4w745JU5zwD3/ACqaU4ZWAA7AjGOen64pWArF5FY5PH8Jx1J/yKtRyYhVXwUyFOMZ5z/XFVJnUBlOdydOduKjikk5cAZVVwzHgd80wLcqlWREGQACNp+6D6/pVVrlNzYJZkz0z19vwpblhOys8wVFAz6cDP49aCFMWIw8nqCuD06k9/rQMVZZDEAU2sPuvyf1/H1pJ3byzgBlPBXv6Z4qGF2ZNrkRlhkEv8uP1qSKJn2KhZlBxlh1/lTAbZwMsxm5CPhevPXv78dPenXFut2kEQwCgIUZ7E5/oakiilJYONrBs5Pfn1p3mQI53geeAC2On/66B9RLeLdIquD8mAC3GQOBUv2aUsUSXLYJIHTpgDNPhRRLuZlAI+jH/wCvTnmUEvEmX252j0zU3G3cgEYaQrwx3Y5AyB+XrippIZFG1RGc8EBQD/KmrcXBxviVVYEZVec4z/P+dCswXe4ByeRnr3pNgNS2Odt0y5zyB90D/wDVinym3WZsRDOeo4xjpUZUiQynlSOmM9s01ooQWZTyedmev1/WgB5R5BhcMWyQcdPp1H6VOkESruuFaRwTg5PQ/l/Kq6y/ZX8oqGfdgDdgAZ65xVnzVmkOU5Iydg6fnVItDt3BVYGjZvbBpl2VeQszFTg/Oi5wfpTTOZQocmNM/c24H508qjShvMLlmwpBJAz3H50AyvLI0eG2MVHGGUY47jmo9riIzRpv/vZOcfXHb/61ShFNwULswJGFHXg5wKnkhZQ6IoWMHqCCemaCW0ZYkmmkDNJ0OcEDH607zHjDqUQMpzyef881cWB2jRlaM+Yc4PG7H0/z+NMmgEbsd6lgozjjByKRNyqJQM4AJ5JGakUsFVXJwg5B9fX344prSJFGNnUcAev+f6UwBmRfnx7ev+TSuK5Y2xjdgKHIJzg53dqrvMNxLYL9sn71OXOw7jg5yOcc+/50KsW/zJVJZRk49aLgRjLSbj/qxjbgflUwZJHMmcc4Y5yPxxTHcMwTYfUcdaaoSOEdiw5KsCP/AK1AWHsOmUB2MFJI6Z/yakjRUgZdzMxXcewB/Driq6ytjaDngjqfSpWKM4GcZ6A8Dv8A/W/KmA/goq7jkrnA4Awf8/nTUSMEMWOTlQB347/nUJuGLBA2M8Njr9P0p4Vi6uZcDPcZ5/8A1DvSGrsLeOE3BI3EE8kYx145q04f7vKRgg7jnOePXr/9ao45GX/VKzs3Hyjr78/SoXW7uJRldvPIJ5z/ACp2Ksy1y+D9nLFV++qkgcepI/yahEPmzHZFK7gcBiQB3zz+FSJ5qRpMWkEqHozEqPbAqYNcXFlLcnbEM5Ge544x70wSEY/Z3ix87OSCQMljnHH6n8KiupFjkJjVWd9x/dtgZ9/8PrUDYfKbmYg8YOMZz049TTrSOYQlIkyx+7I2GxjH8qoTuON1O2wRu5jcdNuBjtz1FIj3ckUtsJcEZCDeScYyeeM0tvbeXuMyhpW5JdCSPcZPuO9WoXtwxTKKMdMgbvX0x+fegaVtytFFLBKGWCMDaql2Y/N6nBPrV9IrhLbzJHMjqcHHA/D2H9Kgcr/ywbeigE8bcj1zyT+dUp7p55CiRsyZJYNkKfxpFbbFuaLejyqsbuctknq2OM8nAFUhbytnfK29++7OAOev19KuImGUqhWNnwwJ6euAealeVY4lQY8zceo5z2P1xj8qLiuiibZgrN86OzHlc9OOMenNNRjHu3uAuOM/L+Xf86uLhFLMd00hOFbPXIJ+n0phkibIYDJP93j8+56UD6EUc275lQshHXPUZ/yajnzhd7hTGfvqOoqRFX5nHKbc47df/r/pUMikngYVeSByc+1SZkhKwyRksUUdBjjrTHuW/wCWasFzyBn+YzSSQM/zBuevB6fmM9qdbKxjBYt8nTGeRnv60x2EiieR1kljUrjIwepx0/8A1+9SExH5J5Ek44UDH1/wpxTcQI2IAPfkZ6fz/nVZ1BiYHkDkqOn4Z/zxQBMLoRRjbkdRnHy8jp+tI/lid224OSoIPUD8Kjt7Zdpc8rncAwxu6Y70hij8xi7mPec85OD16fWiwWuTI0MhUMmCvJ55z69O3pTbm4hhO1W3HIxz8x5PT/PpSRWxEcgEqFjjBU4GPqfzoWziSTc7mQg52hFyT/vYzSsPl7kceZCskb71zgnAyPw5qebcMowdOSQBxn6DFBlMMuyOPaXJxkcfrTyJroAjeruMckfKMfr+FOwWIY1iKkmTC8Alz1/KnSW7RqW3MCVLZHIPpj26U8W4tmDSOVBXLDJGWGPyH+NHnooCqD8hPUZxz0z3/OkKxShgaNdp3HHJzyT3xVtVYDyypETZ4AIz6E00TOkqMnyMc8D+L8KQQvtdvPI3A/w47+v+NAE8kiBgqqBlR249/wBaiBikdlwPl/iHTHH+FLkIG2nBYdGPTocZqqZliURtgtjPI49KRJLKImOHcDByV9eTzT4iiOWC4LngZ45qGJ4ZlB6SdAx+6QPWnsA+DkHaOg4+tAFnzXVcoPvE/MR26mmtNIAoDAgcY64Peq3mSKQdv+ztz29asRyI0mAflxkfU9/rTCwu/c6l9sgwe3QDnGKmPkou5p1RmXBUnP6U2OPZLId/LrgckMPWohEo2GENu6M27nFIqwqzZIzLcsD0+6gHtzRMdso+TG4/dLDHHof8KcUDlCyBD0znsPT9etOe2t0nWaVgzHoSQe/p/jTFsNjnULsCllJ4A70RzO8pklQoB9/cOcA9KV3iz+54+bPI9AaSSVHLJL8yYznpjpmlcLjxPIctKcOzdDkAZpwVVmWZWAZMnB5Lce/FRuwZjsOccgA5/Gow2HDdQRnGO3+FBIqBmZl3Bt3LZp2Gklf5eR3J/wA+9LEsaHLZ78qcfzpN7EkkhAfxzRcBpfynAD5BbvySKa8zNMqMN3cj29aHZRjjIP3R3qOFo4ywA3ysPk9h60gEYuS7HLMcDaOgpJpGijDKSQXGfTbzn+X60wSKzsuPmznPTJxxU+1souBtU8D19f8APvTAd5mN0Y+Vccnoc+lLsd2UMcBuNuMHGOB/KmSMDMxKfLn9aQXTNdNn5tpwHAz64oAkaJd6lgEx3OCfrTZX8mckg7Cc+w+gpm6RnYtIMnj2wKkkxtKE5AGBk/SmMTzi2ZkXBLHK/X/6/wDOmiUbDEzkjHOCMdKilkwdsbAAdD2NPaJQokiXuO3T2NIQxJxuG1d3HGPT3qeB23kPlSecDqeKWOERARltwwBk/wCfWnuGLBlCmRQVyBz7fpQAyRkJXaCB/ECOhFQs8SMxDlvQHsD9KkEkW47NxGec/wBKZJbpPIhAbOfvDgCmmWpCTBJpcbXiBA528CkNtJjavCrxu3dfrU8cE0cjyzOgJ4UL/OpovLkuERmO5COezKfXsaq47optF5SkK+4ZPykdD61JEHwmx9rYwMHv0xTpYsvIpBIJ5waiGww/Iudo6nuc1JIrCRFDSM8rMcMu7nr71XMV3cOrxptxnLbTgVawRGX2khecUon3QEucNkYznigEU7qOa1U7nDKRg47UxcmJDDy7jPLdK1I4hsRZykiuNrep/wDr1IbWCCNokALY2jJ6jOaLjMiNplf53Xdg81OpYxsXVSVyScAH6/rU0kZJ/cR4ZRzliAfoAOaZEZVimSSDBA5HPse59qYWIwWfAlBZT9wZ+Y0p8y2mBwyjB4A6j3qONwz7i5KDkcVJLLLcHeu/aDgD170ATxMvl5IBUfrU6QRXO51JzyCB29BntVJIxsHmN84ySo5C+xNNEsqndEvLHLcZBA9KQjQigSDMb7ArkjcRkgDvUMttCu1oZslSSpxx26DFVXmdpRyME8AjFWWG/wCUgkdAc4x06UAQkKrl9ue7nHSpd+3GwKVIOee9PKrabVdf3mAdwO7r60nlRtNGQCBk7lHAz1H4UAyAzYJdBlieR1560ruRukmOBjhF6ZzUKRyRqS5IBPTHJ/Cp/IQl2Ykl8HGKAFTF6BFKSI2HynPTv+PSmraRxNJ5TDcRtB3ZA+tOhRYixUMAWwQ3P41HiYSHcEDJkuTwOKY7kJlY/MoJ3DGMdc56VvaPYrZW/wDaWorsUD91Ec5Y+pFSo+naXEWiU3c6nALDCrWdqOqT3BVpSCQM4Bxj2FPRBsGoS3t7eGQrg/3uiqBSOlobZy0uXH3mzjms952mkkdw4IHzY6Y7HFVp7oPHtjGMH75brQvMVjQdnuI2eKSBYyM7gu0Lj14pfKMUIlkfKkHkDj6Z/wAazrOa5iybUsWHGwAnPHbH1q6YdRujl4CxJ+6x5/8ArUWQ0iITrIoPzOO/H6e9WYwhO0A5PBOe1Eem3Cp5kjpEIz2Gc1bEKeUwWVVAHIC4P60irMabWFUwvzMeSaQLCimNY+SOWI5NSJCWjDBSBnBZjSAJbHnaueSCcEDHJoCzG7S0YXaSA34CiG2aSZxBG5O75WP3e/enJ+9OWHHYngfWta1khSECNcAnn60FRjchh0q2tyr3MzSN2VeAa0kuI49sMKbc9FApjIHx8o4657ULtQEpyx43UzZRSJS5JCg8jqaeNpPzcmqoYKevX3pzSPn5VH4mmmOxa3AcKuPemlsk4GTVZpJegKiq1xcJECbi4VRjucVXOTymiZ0Vfmbn2pBcx/wtk+hrAk1bTk3Azkn/AGVJqC5163jykMUzOCDk8cZ5/SlzMeiOk+1I7hC4BIyAO4p015Bb4aZ0jHqxxXBS69fGY7AI+uwAZ2gnpT0upLiJkK43MCWZtx6e9F2TdG9deI4kmf7KrzyFtqlhhM+1Z+o6jeSWr3DOi3WARFG2RGnf/wDVWROZEeVSf3eASPQ9v6/nVa0uHW8UOSwLbSD3BP8A9ele5LY+yIe9XJ5KkZbjoP8A61bCBTyOAOcDvzzWPtNtdBsEGKTBDZzx1rX5jDIWU7SRkfXp/n3qZIykOCbXzuycgjigpt3b1IbPcjP4e3NNSXLFgSmBznpjpSugkUZIZtxXrwBUEEyyhTGPMB9iPaldyyHavHOQtQPLFCu0rnA5I68f/qqJLhTh18wLkYXHWmBP5xeQKV5bGDn2prp5hi2glumM9uf/AK9NAmyuxFI64P8AOpBFKgWbcpYE4GevPWiwhQpWMPKCNu0iQdSMjt9RSKXuQJmGcuTk9AaUTL82ULluqg8ClZ2KKQREoGce/wDhxTAVIimxUk+6Mdep9afcTLFt2g7ucAd+ahjkEexiMseae6pNgys4P3uOMigY0TrInlnKgrwQepyTnFMR3RQyELj8/wAvWpowm4AOWOeB+HSiSNJwGXem3jJGR0OcUDsRyeYwXvHgcYx/k1HG0IYKpZWHzZx196uSRD7PEzggFeVGQeDilW32ozxNISp3Ebjjr0xmnYQ3BT5/MbaewBGPX69aZM6s4VY2K5BznHvx+lWIy+Mph1X5tvp/j0piTI0m0g8jjHamA2FBFcbfusobgH2yO9WF2gH51MhyV4PPscVUcBHyx3BDkAZ4H504XAiVXX72Meme3+fwoAWeZpN0J2sduVOep9hVSRimVA2hjnb2Ap0k6Ox83IHVmC4+oI/wqpdLMVWYnch+beDnGO/8utIC7HJlw8gLd8Yz+B/T86ab1G3RmFSi88E5/nVA3cjsVPysckcYzx0pLgq6hkHlscAoW5GMfzoCxce5iCh/LVSD13E/pn8KY4klaSMSKqDsAMf596q5ZE3FlJAHPerFtdSAIzN5mSCQVzj+tMpIdG0ETvGrkngM3Q5HYH/Oad+8SM7CzqSF75/GpEnUFtgYBhjA+UL9T60LDN54Pm4/vc7snvx2pl8pG5vbgKqxsijAJAIzwOp6ZqzGscMhuJyY94wVznd2PFTWqKSGkLbOuH6E56Yol+ybybomaTqAPf0x1pMGkiJ7Z7oLOrFScEEKSPw//XVrYNjhid3BH/1/89qDc4QDy3ReylMCgxSSE7ysaEZwx59/0qSbDd6uFRpDlTjGM/XP1xSSMQV2IOmAwPT0oWKC3G+UYc9RnIOPX8KVrhDhUIUNx8vrSaE9BrkKCTKpUdSRjv8A/qpkTZyqE+7AY/L9fypSxzh5XPGNqkgVZV7hjsEzxwPxlWOMdSSevtTSBFZZFjkfy0DtkclPfr/n0qaCKSdlXesagZJYdT1/lmlivAJVSVmkdADtc88cfjUslxgtIA5QdSo6Drn60XBsS6aAI0WEVI8YY4LEnPt29qr2+syIvlRQhYAowyZyffNUniinHnQECRf4Tkr05JJ46nt7UtxF5bBOrZOFX8Of50xF6C/a7a6a5XG+MiMA/cI9D1571R+03nlt+9UbTlflAIGeQT3+tV/M2yD5d3OCmSeT0qyVlacDBCc55GP84oYWJo7ptpEse6VejsfpUFyN0gUoinhiVGOeuP6U1/LVtj/Kem4HoOv9OlOQKy7lG5W+8M/d5+uD07c0hWBIg2EkOVVuD69cfh0qQoMtIz8jJxn8j7Y/pUcjLGd2f3Z2jgdOP68URSbpA6jJ3EZx1HU8UCEAADDzXGDjdnFMjjZW+XDqxPzYx0545/Cpoxtw20Bf7x/nRK0bSIxVsg5AI9sH/IoKI47d57oo44TtjGcdPbpUk0CwJ5BBYnknH+fSrI/eBV2iPI++c9Mce3WlAKsql2B4B3rzn6f/AF6oZAsAUJ8ox/DkAd81VkjkLn94ykjLAnn6++a0biBGYQeZIcjIUKPl+pzTEtYV2iRImwRtLEt759jQh2IILVlDO7KRjv8AzOOlTNGzMzWpYtnBz0H406eRDLmKKRlJ9gvTPNNeSXzSB8rRgZRRk+pPPNA7odCpjkYyNvYDBwDjr69+1KZmXLOSXGPlHOc1CZX2PjACgscd+ef6VCJi5Un5iuOD6cjj1pE8xag81ndgNuF3EE446E8++KkM0LQ7JPLEWcbSOMdvrVYskimQ7hnjpweOMfjipmijNirFgZWI2+2B09+tAhJJ2UMEiXGeo44z/wDXp4aWOYjbhSNwAH3v/r9KhSL95vLMpzzkZ9v6dKc8SL5jOzqAmCsZPzN2+meKEUXYzECzT8yEH5SSOOvPPOMVFJIHkSVFRizYAB3dB2OKhcMwVRH8pQlY5TuIBHOB25qFT5aK0a/KAPlHPBz/ADqibssHY7pLtRXLbuOeOc7vz/Sn7HUM8coZeu2MZYnrjr/nNZ5tpHjDTS+W3IGw8KPU/wCFTojtANjbnXAIkXqQCMGkU3ce0zPbh5ziQgkRrj5T9c+1Elqyn7RJJ+8IGFUH5R69/rSxxvH+7diobCnCYA56jHWorm5W3Lxqu1CfujjpSbERmSaTEbMuT1B4GPQjFXTbSRQs2MoPmwMsCM8dvaqqXcbcCJgD3IBA+nIq3EbhIFntrnfHzuQL93joeTjtxQgbKskcsaRS2yyKnUhzhsnrUv2eVZtu5V39SeM8CpbYC5G8l1ZugfKL14H8qbcbp5d+xXlUAAEnbn0z/wDW70CCLaV2I8e8cGVCGx6+/r7U1pcu6l2lBbaBwAPahUkXYDbNG7/6xkAzj0H/AOrFTRJ9lmVE3S543ZKj8ev+TQD0K8Qkkc/u4go+beTnJ5/z+FO+yGZiwl2gn3qVId4AZXhjkJOFXAFNLwRSAQzNIIWIyOA3f/P0oGK1l0EReYAEu+OSe3J/xqSC2MZ27mYcZA6Hg545qr9slVtkuV2ZGOcZz/Klku5Fj+RwfZvzOaLlcxZ8qBpQG3YwN2ckY7VGbNQzsshjD5HQ5zzVN3nR0aSQAEDheRyenHfpT0edwCInXeThiMEdKAuy5bxx2fyGQucfMrH5Qc9gfwpJbpGixFudCc/KSvc/1qtOJJCTtLKx5I55/Lio4h5qOMtE6gIMZPUnngUCbYiy4yHRsRjJJJzj0qGW5WQZCj5j94LgHr+uafPYSCEDzkMe459fSpYYLf7MyZBXlQVGMH0/z70CKNvJIXeMrub0P15qy6tEwYb0IGQDyD/n/CrK2UZ8vZOschAwHzk5HfuOneo3DEFY2xg9cHH/ANfj+dDApm6Em7KgYGCPTp/9anxr5zNsjJfbkADHHr9KbLH5LCJ2zlixfHJHY4P40kUbrmRnyFww4Kkc5FKxNiSYMYd2VypB46AnOc/j/OpIUiGdysH24G7n6/j0pftLBWVwCG5OB1HvThOrp5hKllwR6df0oASSEHBByQCO3P8Ak/yp0kZMQ8jbuUDL/wCH6VBt/f7opNhxyp6c+9W4csCFUKuMkDt2zQK5Ch2YILLxgemfX9aaJlFyqO+A2SW6gYp8oSKQIyF9y5OeAev+eKe01vuDiJcg84jLFjQMa8ziQi2OY1BDM3Ax35pJrYmckXGdpxgc/wBasTXKygtFGoYn5gUK8imSrEZFmYKM/MMHO00gK8jjKrNG0Ug5HyHb055Ptiosl4meEkqvzZPHfsKtJcpJG7zhSQ23jgc560y4aGSIxSK20n7qDIFAFc3BiXagyX6DvjvTo5Z0k2su1XXJz1H0qSO1QlsoQc4BYjj/AD/WpTAx2jzRjG3C07CIAokbfK4jCjJBOVP41GsMnysqlo85Dg8GrBs2lARiVTqN4z7c1b+w+fIYknaFVHCA4X6UAU7dkZkbCOVB++fT09aWSeJQvlRBmdeu369DSSRCLYhjy3P3c/pUO7zN2+NiFGdoPb8KQDlHnS7WRvkG4c9eKMSqgI4ZugpU3yRM67g5+6fXtUreTFEn2jzWUNtkKsMfhQAwI4mKE/KoJJ7GpfLY2/3DvxkDsabHNEJv3LSBQRgtgn3pJbq4lZBgEMSeOKYAsUaLtkYhsFhtzjkcDPpmkkhUrHvG4ODntgfh3oJdSxAJIPTHaoHllLGJV7bjz9KAHkoiEsCcdD1xT0ukUsxcsG+Uj2qFrefbGUc/OAWOOh9xUYt2DMiOCx5Ge1FhkxmkkCL6Dof4vp71Yt5WZlZSSuMqT1+hqkttJHNtL78fNyOPwomaaKQFVLHIAwehpWFYuuVEhZUXknjGKFbzFC4+bAyB0/CqAnmeVCq8Zz04qa33md5N2SPm2LzwaLMCwI2YGPeC4G4KOq98U2GZEcKIjnpmmQ/fZixJJP1B602ZlOHYfdOD6igZM06hlfcQp6nFPWLcMhti56jpxUKFZFl8zowyAPrSmdiFhGAcE470hErqos3V3yuRnj68n1qOG2aRgigCPux6L61NCNqSNuU7gG2nnFQxTTGF04y5BYdwKoYhLNcMu7EanapPUj1p6ruBDYYA8HvTTBtjPzMWzj1ppVxD+75AOSaQFgI3lhlYbk7VDKzKQ6xqJG5KrxTizRRhlXLOvOeg9ajt5fOcxlsS9eP8aLhcgFu5uNpbavp7+tXILaa3yFkB/iDAYyaZburrKrKfl6MeScUkUe1mkklL9gucD8adx3HNbEqP3CjnDHd1qURRxhWy2/oNh4oHy70+7nBBzwKYJUaIBzgg84FFwuMmlYBVVctjdkNlgMdTTIpZJpBGH+Z/4ScDOf5c1MiI6gAbU5B55pbWBRI6FciNWPPGM4A/nRYZBqVzCbyU+ZvUgKgzxj2xUP2iR1XajuM7QE5NWDZRYZkgfcGO4sRx07UhtHMsY3Aw4Lf3f6dKdh2TGRQzjHATjnJHFLtaPcrAeW3DN0/WpYtyQ+XI4lGeWx69BV2CG3di8wVlQfcyfnHpQGhnCSN+Q4ULgksTyvQ/0oKPkEN5kb4AOcFv/r1auYovNZZ49qltqleSD2NSyosCKqOu37qjbyPU/ryKB2M2RikO9nZp25AJyMdMn9aI7SV2JeXBI456VMsEMciruUsVPbpj1pSHlQF2wvTA4NAitFF9kbMmZA4II5+YEEVLHYw/cdC6HlWGRjn24q+oSCPy87to574pjt8nIAVsYIYUAOiEMDBYYkDDocZb8zzUT3DswMS43cZz1pYnSVlIaNP9rJzn86VpQJcOjFF6EjA6Ug1IwoLMXdTk5wRUsaKpZiy7V+Y46ke1VyQoLFBg8AZByacs4z5coPQ9OcHtQFy7PKHWJkyue3vVZkCNv3FmJ696ik3hSHkYKDkdyaalwZFChScE4Y+lIVywX/dFtxZQefzFZy6pJDNIgLfIxMYYfrVyJiiYw33ifasnXIEZhcwrhcbWHoapDjKzNxNXnWNx5ocfezgH64+lWxqkMKKZndmPQZHNcjDG5i3RykIw7UthNJLJJFKxJXJGaqxtzHVHW4iP3ULqOuWPGKjk1aVo1KEL68Z/GsdGwyjotSxsfKYPjcCRn2pWHzMtSXl3cM6ecwGMjaccH6ViXQD3pWRy21RxnPNaUOYZFVzyR19aoXyJHfqytgEEN9aFuJ7DTEm4fMWbGSe4/GktuZmJJJH60HYuGXDd8g4zUMUhOoAJgbuDj0qnsStx1y374sB2AqaKRWtZMuA2DyDUdzbtmWQ/dyAKitxtjYKSCR+dSPqTO7TwccswHHU+n9Kr20bSXec8Jhz+BqzFbLKMA87eDnpUT+ZaXEZlzvVtpz3UimhMmnZZCJQd+G2HPO7HQn6j+VS72eUMiHBUZB7Hof1/nVeA4kaMgkE4I7g+tTwh13feXeen+fwoZMtiWSRywATdx16Zp0CMXdlf5c56dKkijEeDuyucY65FPEpTGxsLu6/0qDIkS3Gcuik5z6gj2qQmMMo24749OKhyWbKH+HOO1Ny45kDK3oe9FxFhn8xSqhVZgDx1pcsFAfnI5z/EPeo0XlWzhh0qXzTIxVQvX5cDvQNEYaMZQDYo5yP8+9NaMYUs5IznB9Pr+dTQxtHmMlgxyMZxSEoH/ecKBzn8qAEWIPGXXkq2D2z9KWVDvzsYpgZ+tSo8UdvmTLM2SV6Dn1P4VXaaFg5TckZGPuk4+nXk/WgC3bxRoSyglgCFAPI/zn9KgMsLKuTIRHnHIBBqqsjSMAGKLxtweSPpUbiSQt5rhNhOccn/ADmmMvSXodFyy5QYz04zVZLjEzCViS/TBx+VMiCyMBghBgZPHP4GnFUjcpHckjIyq5YZ+lAFmG7RCwzuOOCPp70kokZcqFaPoBnAGRnt1qJ1g8sq6A5O4HBH1pIJIY90O7a+dqhuxzwfrTFYmT9yodm3AcEZ9v8AP5VUmBaEKrbgz7SMc/5zU8MfmT7iuYFQA/THOfb/ABqGRNu1gM44Cls4x1/LIoKsQF+pCBsAdRxk/wCf5U0Ty+YrxzOmD8vH/wCr2/OrMUUhRn+Vt3OQalWIQxlDCGDEMVBP4EfnQBXiKSSOHiTKhuQuDjac8/45pqxhnKxq+DggOOfTOehHNXigDBEHRCCDyDx34q5HB5WxjGnl4KlkwSevftTKUSglmu5luEDRIc4Jx6d/TI/WrEot1ZWKuDnBBGR/KpJklijKsu9SByQNvT1/r70w42qzKqq5yMkjJA9P0oKCNHlHlmNQGXOARkdxk4+lOgUqy4yVzgOw4I+tQlkB3PI+1h0XAPvjPSpJj5kUkqM6qTkZXH40DB4lZ2ldi2eztyf8+2KngRYYdvJJ+YsjAcdxVadXSKB2Xe2eFPvSeZKJvlR2RAcAZAA9OOv50idS1cufMyIpEZhhnZeGHrmqsty4XDDc45A3dP8AOavTXH2i3VZImMijAY8HHPFUwCJMJDtONme+OnX8BQwZENxI6oCMcAEjn3odc7SSAAeMAD9Kk8zLKSAZMAhU9f8A9YqNPtDyOyKm/BGH6Ak4zSIHwqoc79zBSOc4H6+tSKyeUUjmxu6hh/U8elRmzVTjKKuSBIOr/Re1SRJA5wFDvjlmJGPyxQNoh8wQOX8lIj075J9Tn/PNLLOZI1XJ8rHzqwxu9+OtDMASIwJDkrgLn9PxqrLatISwk2nGeR14yf8AOKBWuSSThE2RgKoO0DoB61Hcx3DSMzOwGSN2eCR+Ptipba3DMhDYSP5tzKOe5/HFXEjlW1EMbbYxlslh82TQO1irBaCOU+ceNhAKptJHtU1x5QVPKKFVB+Y4BP8AnFNEXlqfNYuVGc5J7VE75c5IYuckZ/H+tJiYjlS4fJQ9c4ODTGOyM7AxQkkEdqesQIZF3IMgg7unHIHoBxUixDywWbcxbbg9Ov8Aj/KmIrrLsQKwz3GSOtSpvE4JUCNRuz0+uPzpZ9sbkoFKqCNozknP+JqLzw79CxH454oEPO1VUhgWOV+nHAqXdgnc2BjnIxjiqsSuzbQh+X5gAecjP+FWUlKY2hugGSvfHTgkUhkikFTs2x5CkcdOO/51BPhvk8zdJuwpHy5/H86dLC4KgFCuM4x+FVpo1MpjV5VXgNhAMY565qgJ5J5w5RCgcENjdnnuT+tS7pBsZ2Cc7jgAdOT17YxVCaRigMalYx8pyOueeSef5UsjEwht6jLDGwjJPT8uDQMtrIpxK92MFvug5x6AjP60gnt3iIjiQjlQ7MVOfpnkewqDJijCSlgHxhhz9COeKFlEsjRJL5ezhtq/MxP49KBEg83zDu6p2TkZI7d6SaSLfkIu4/7QyPyHTrx7024uphbmO1wJgcs6fdOe+SetSPbJFZ+Y7NHLtyHAIIbB4zjB/OiwhsUUzhyjR5IwwJO7p6YoiuEURxvsYludh+6c981AllN9nIQuZRgfXvj/ACfSkI2iRjbIpChXYcEN/nBosOxbebYnlgH5SOOucjikklfy2cW/B5WQA88Y4/nUcUyFg8isG2kAhSwHPAwO/PerCIjyDJKkAZjDZCjJ5/H0FA9iNWm+z+XMwbPVPl4zg4zjNTJEhRYixWPPmMW5DHGQPwpkluIzHLEu9iSM8EDP+FSSgyRLPNGhHTcSBz+J6DB/OkNMZAi3CMzO8mDgHYF2n+frT1T7PgzTMr4Ax2J6E59f8aiSY/Zj5OXTrlR0P4dOtIVlZwxj3AHHIxz60APik87cEMshAO0sdp7f0HWpkSNYpA7FG7sDkjPcfpVeOVkgVnAYrnJX6VJHIFm3NIrRsMPvXBAPf+R4pAOR4XP2c27bdp8vBAO4eh9T9KhubeBy7RrIrLgZTofc/nVp4prVkZSk0Q+YKvJ69Ov8qju3Q/NsdSwyIlABxjuAf1qhOxHEAJFUhgWO5S30xj26U/yxb/dcls4JZic46k0W1tLdkPGroByADnnPfP5cVL80LFAFYEbd4BOCOOv4CgQiuxwrhhuXcfUd+56U12lmR0WF+gyQ3bpjjnn6052UExjBkdSM4GOncHkn0pFRYTGkcmwSAbwmSM59e555pbBYBOkKLHAUSQD5sD5V/wDr9PzqdUikAV7kIB97OF3Z70sUCeWSXLAt0YZPBHv6ZqiIlM0jBwcHCAkDH60WAcXs0i3Sx3Nxk/dHCgcnjPoO9RCJpJna3jKKCchzx9CKkkujDLtUIwXnlcc+w9P8asJdG6j3PIsak4C9yRzxQO4yOJ9m5FQ54AOCevNM3yMzb2Ugjgp2z9Pof8ipAHaLfIPLbHHf/PX+dNeQQfeC4bgjPb2oDmIcNsZS8nUHnnAqTd8pWLDeowaaWiC+ajYfoRnt9PwqFrl1jxGeRzheBSJuSguUIyud2WB7L2/WkngdDujIAJwuCarQOQ0gmKLnnLdSfT9R+VONwiMzGQHPI9u9A1oSyQPknLoc5HOc55AoUSQwF3dQB9TjPfp9Kab4yKFHzP8A3l4HTv8Ah7Uy4uWdY4wGLLwwA4496YIeWwVBky23B+UE9/y4xUbpK0DBSD823B5/SoVSd9zl4lIP3Sf5VPbsc7HRkYHLBuD+Hr+NADI1VH2k7RwMgYYH+lS7TgMkZVzkHnv+FIbUKjsHOeTyecd6Z9qELAYx6g0CHxqwn2vH2zkHjJFWGkEQWJM8DGD06cVVe5WSIOpUtxgAA4/WnC4aRW2tv2qWZyccf5NIB7yh4iQdrAYyelVxLKCWzz6+npigSYwTkhzwBwBTOfNDK2OOcD8f60WEStdTtk+Wc7emOvvVczsq7ZGz04x+lT+TKJDuhTLL8q5G4d8H/wCvSRW7M535HzYzjnHeiw7CR2yuuI2wdwfGOuO361P5RYoGZk2jJKnr+P50gtpVxtkAKD72cgj1oLPGx38g/keMUCLaxwZ2lFJIyARn8Qe1DBRGpO5cHOCf8+tRqxVvlxnOME/nQ07jK7gAxG3HU0hFqGWWJVZmQ4yBxzUFxLJMgeQ/MRkAHk5qoz3GGTBO3qR9aUvK0Y/hOOAR09c/SgZLC/AZxheMZ5zQW8osImJjxzuPC/Sm+TIxjViOBwB/CTxSwjMTtIoZOgz3/CgBCyrKqkEcYPpgVKrw3UaRTWuIS2A0YI5z3pghhuHYSOU5z+lSyeSIfKIkCgbvlPTv0/GkBDcW8FrIGtpDISOUJ5HPfj6/lTrcExhyDlGJK+2Kcsb3YzGFJGdxzyagheRt6ohZ2wgGKYDyrMcgHdncGHpSs+2XIGWIwD7UrWs6oTIu3bxjIz9P51FavLOQ33U9D0ANLcB7bxt/e5kU/Njp1p0YXBJOGAxx3pZgkaFsEseQo9OeTUaEOq7gQp4Pvn/JqgCWfaVO0hcdfao0lxJhTuXqCevTip/l2MJhuHfb/SmwxK+4gqyk7RjsMEf1oGEW2UoACVUgkY4xmnzJ5Qk2bdoGTjoe1NKeVGI43+bOcjkZx05p7R7mVQxCg88cHBIJ/SgRTLbM7+JGGSvcD3qKZJJWRhv2YHGe30q7IIpiyKgJ689ae+2GTaeo6Y4yKQGdNDIII5vuq2RjpwKl8lvNeeQnGQQauzXbry/IA5GM89j7VBbztMzpNEQ+cd8d6Yxd5Hb7pwT2IoEpiV93Kt0bFVnEjuoLBE65I/TFOZYjEfKkLAdnG3H5mgB/2jaWAO5j056k1YS4ijiG4B8feHbNUbd4jtZ1wScL/eNSRyLMXhfZEvQEZLA+9S0A7zxcfd5AJ5PFTecsOBK0ZkxxsXJH41nTqbdwu4yHPBHFSNCpjVihyx5K5yT9Kdh2J0lV3/d8Ow+aiVvLlERxu7j3qNbEwTLcxybkVgQMYLVcvGhlkaQJhyOuKLCGGUbgrnDFC34dMf59ajYqiBU+ZiBkk06InzWwm4sn48U4EFVMxDPklUHAA9aAIGk8oMN3zD8jVh2V7dTvO5z06cD/AD+lIq+VgNEH3fwt396LlA90iiP5YgFUDgZ7j880xivdldgbn5ssc9eBjNWNxZivBAGcHpjFZ/ks0bOsJTLAgjBI469Kc8ggQszPKx4HAHNUOwqXJDED92SM9QQafDJKGCswHvjqOtVRNKZd72yofpxUsiltgiwHDD2xzSY+UmDrG4dslt2Txlv/AK31qxsWAZ2Med2G7e+fWqhgZbfe5DD2bBH41M0hXDOCo4I2t2+hoHYjZVbJwAMZyTzikLSRzeUvKr1Gc/Wp/spKtvkYqflCBcHrTltfLkZgzxhidxZvvfpQCRArtJJ91yWPTHUfnQRJ5kYK7NhDeWTz+PPNTCS1jDIrh2P3l5GP1pyMG3OiIzZznvx0wadiuVDTFEVaVAp3H5uq/lnjpUhYohjKMpIwdmCT/wDXqvw8hJ+XdnGB96khmZoxuXceVPPTipM2TAReWgLFuvzAYx7HmoihTaUKsAODzxSwSpEqgKu70wMH61CBI8pLEAc9KQiWSLDBgwZW5YDrn1FI54+QbRjgCoyQjDnOQcU3zC4AP3e59qVxErSgjAI5HSq92EkgkT16U0hiMDoD1/GkZmDAvjBHP9R/n1pjRTswIYCSckvjaagjjZdRAVlQNzudsAD3/KmXRZWYBs55zVqGKO5tfM/5bY7nqQen5Vqa7jJJNrswfKnoV6Vas7kHdnucfmODVKK3VZC0zlQOozzUKMi3EnluRGG+X6UBsbN47NbpNGcMq5/xrKDLJIzSNlsn8asrMGj2Elhk+2c1nyDBwR3xSG2SO6I/ykgds9jUcDbJg3v6VZjVJLN4wPnHOapldvBFMWxand2uGIYlThsGhTKI2C8Kx5/pTUjGzdvyKswK7bVPzKeDgcD8aWwXJbVP3JTkN2yabqCeZKU+9IgwST3zU6K5cqTgY4I/KpUttjh2BLcsSf8APvU3E5lc2yfKHTkruznqf/1irwjDJvYnk4J7ZqSMqrDcuT2z1GTUwiRXZH4jfsecdcGk2ZNlUErnC5wuPXIyKGjATnjBzz2qfekXPQZPXnHt+lKzwPGd20HGMEdewpCI9vkZY4DZ4HpQoLuPNAOOvPWmyOGkDEjJPI9sU1pj5qALnAzgHtQMthUw5HYZz0wDwf6VGyMBhCqAnr7c0iPsRvkyrjqKieJ3wpJAHzfz/wAaAJyYkZfMk3PuwN/yilj8iWN5t4WNF67jk+vB7dqpJChUl+WJ5DDk96e4hxuRE3dz1JphYkaSOeMoiKFb5UDDI+tNeOTcqxyFwDu+7gKB7Uy3ieTPDDacbjgY/WpljZHBDkoB8xHHP+e9Ow7DpXhjRvlBOPvpx3HPFQriSNnTcQTuAOfy6VNDbEooI6ZZdwI56+vNLKH27S20ADcQR+VMdhhghZVaWRh0+6cAfhTIVjiYCFjtb/Z4P86li2y8rznkZOSD+I+lNj81kZlTAPAJ6Y6A/wA/ypXArFiELtbAHP8ACpz+v9PamxhExIyNvByAWBP45FXUtJjnLqGJILH+7/jUo06AEt5u5iDjd8xP1/XimNK5QiR5HcMzgjoXI4/OrEluyuiyEsrL9/qV/wA9KsfYgrLunUIn3lA5zjirDCPyEwFOCcLuIODTLM2VGgk2ISg3ZyO/5VJHE7Fcu4UnILADv3Hb/wCtUhmQxPlVSbblQfm3DOPwqNLnbvBK9MAE5PX2Pv8ArSJui1Hby5IUhtv3ickE/lzTo7QBmLygAc7nGV49BUYnuI8MyNGB1HXjqRipG/fxqku4bl3E+/YUyrodIYpZQ4l3JnhHHt2xxTZV/ebFVlCHaOPlA7//AK6WULENyxAlvlO1cZ/DvUBlco25AAxyMfeHvnNILkw3RkPsWNTnBTliff8AQ8VFLNAg8x0JyBhSx449qmeWP5XIZnA6lumO/FMzIUYum5iDhsgeh/z9aBXGyssoMnlbAOhcY/WnJ50iCTy4Y8Ana6gntzkdOtHnOjdF8wjCkfMR/kGntc7o9iAbuARgZJoHdiIGDbWJEY+Ulh19OfT2pi/PIwyzLuycjgcf5/KnO2+JQV2ZPIkP8se9RSoixBXctIxyqLxjp/hQAz/VzHaSDkEDjp+FQO1yCYoYd24ZLs36VMJFjuP9IRsnjaOmQKkjRvLOQuwneDkHB9QfT/GgSQiLeSZ8ySMnIBVsDb75NO8q5lRlzEQOQcdCe+e9T2+0RgpE6gHPXhs1DNP5iFJzJkjOEOfwoKGRwHc3nSxSMO3TI6dakLKqtkqh6bjlue+Kr3EiYjEbEvj5l3HOPp/nrT7ONgEycNk4V26e/wCVIjW5J5arCS5Z8kHPTPf+VVjMBEV+6nQqPT1qS5RXyzEqOCQOAeB/jUawI8ewrsLYBI5GKBNiGX7ThY2K87eTnBJwOacsXmhllIBVvvEbdo56/pTY7ddjqxdWRiQP6D8qjK3MnKMCVHBzwf8A69IkkOI3JB/d543denWk37HKNFhR8w7ZOf8AA/pSi2SZRJ5hRuTg+uOuRRLKOflAJPOBSuIkkl82Zm24AI528DP86ZtxyCMMMkg4HJqKW4JiXnJU56de+aRZ0MbLIpODnOOB+NAE0s6SFYxLIqk8KAMAZ/8ArmmJtAZR5gcnhiOPUd6V7eVY1lJ2RkDBZdpP0H+etRq434JODxj1z60xk6BxsKy5GckmoVWSVQ5PmZ54U8/y71IXwUkVR8i4IGOvOP8AP1poNzczskU0kcedq56fX/61UMGtyrsZXWQv96J5MjJxzzRBZxxKoYgELgOwyCc5qVPswhgtLmUzMwJBXknqc5zxnmi4kjMcRSRIo1YAAqQWx24JP60x3I1FpJKHu7h5WOeAPX/I6elVXihU/wCrEe8/dzng9Of1rR+w2e5CsmWboU+bH04xUVxb/Zm2bUIIGCVIA+vXn6cUhEZhlW1ESsmzfuwrBuOufwxVZ765SRjlY8YU7lAyePerBA2SLK4YMDnaPvc5x+FSNZWsjWqTCTZgkAdDnnk/l+VBJAJlupDhSzqNxB659QT+FSxzR4KSNmR23de/+f5+1CvamUGBGWNOsgH+s9abPDBOwdZVVSeAOT/9ahjJBOf+WKeYc5xj9akRDnGxVLjHzDt2+g/wqON2aYNE+HJ+8QP1FDI6PF5ji4Vm+eXbnuflweg/+vSESxSrFvW38uRmY7Sc9c+h9zVeOKSNiku4sFILA9CfSrN1Ji3haKRQUPJI2k8jgAdqhjmZ8ecm3IwrY5P/ANakBYgkREUKPmVg2GJ6A01nM3lqysxA4PTt/n8qgtkFwzZ3AHjO3GT7Vbuljt2V1JUYViOctzxwfSgCpiHzQsnAwMkdR05H8qsXCgRo6FXjjHG/aSe3HtUdzDbvCXWV/mbDF8gDv6fp7U2OKN4md33YHy8YI9T6+lUNCnC2+FLCIjAV3z+nSkityiyPPFKGAGwhyAcVLDGrLhWyxYk7un5/l+VJezIXRN5ZUwG6cn86QDI40tCXgzn7xJYEj2H+e1PjDCRJHdwWORkA5z9e/v702a7s48R2iM0oPznduHsP/wBVJ57OQ02AR0GD09Mmi49BVRbP5o3k2gknceW9SakiuDNuUIzSD5gMDkH64/yaiZoQXUEsjdVwf88UO6QLvmO1hhtpB3cdD9KFqK42C7kaYjKJs6MQf0J9zUbOsr7Gi25GUYrjn1PfFSXSlkQuFVd33lPB4yCealdgXYlNysoO58HjvjilcQxo1miX7PP5z98RkH/PT0qx5kttEqSRowLbgsibT9eevWomZnbMMjwpj5kQ4H1OKVFJG1pA5A4QqMHHf1/KgLjoQkjMG3ckuSRyCcDj8RVA3ha4ESfMGfaC3TrirpuLiEtKjJIh4MQl6fTsP1pQI1B27I5GGZBGAR04AyPxpgZLvJKgfs54xxT45EDKWX5Qed3Gff8AQ1cuoo5WjTyFhZWx5m7fvz+gqJLXdFvLsTjAQYzmiw0isXRw0Uj4w2QNv9fx/Q1KYkhVWEbEMMMGXOfx/wA9K0EIjYFrdC2MYB5HPcZp8kSyQkNkpkdCOnUVRehlvMiBQiY38ng/1NSxvKobZ/q2ILcdc881eEcWWKLlo1yMAYOevT61CR/A3HBPy9vapZBCihAx5EmPvEdPpSrdMVIiQPxgseo/z/Wn+V5R/eEljycjqMU1ViRZOACygEAnk0CIFuHeQrnGfWpPsyyRENsV+pIwc1NDGkYUlFzjPB96gZFUE72YM3Tv2oGKbWL5CqbWHQ81NFbp5bIm3fIMZPTse9VRJKJdiKQByc808GUsUUbmxnA5xS1JFjh8hQWbOCM59j/hT1MMbCRh8449B9ahBkKg/PnO30yeKIbdscHIJJyQD/8AWoAuxSvHhEWEKxySRnA9c04ndK+4BRJzjuD3/wA+9UWil8vMWC3T0z/hQku8HewZhg4HOKYFtiXDD1O48daj++gD7Tg9MdKRJM7ZQcruydtRy73kCq2OB8x+v/6qQgIAfDMWTv7+lJIA0glZmyD2PHtTiAIzGz4YtwT2pmFVJBkYI7noRjFIZJI6sWJO0g5wO9NjYHDDOVOT6CqxlbbheTnnPWpGwo+T7pOSD9KYEkcsuxw6lXLYx36in+erDCquVY8en+cU9Z1eNpVz5nXA7Z7VUcORtRf3jHJDfifSgB8jYOzJUZHPtTIruVWDMML0Xn61JLBNM0SpC0nyjcVGaqm2mhKrKSvqT2pWAv8AlultLeBjJsP3Acf561ahjdoj5DvBcNjzFIGMdeDiskCaHbtLkMCpbPb2/wAKVFl27VkYBSTgVQGlcaeY0Mk15+8Axsc1UjleIIpC/OevvUSQmPJbkZPyk56//rp6yRoVjI6dM845FICeJmaZWkzjnGD1Pv8ApUMzv5a7iFJ+b174x+lKhd2UyfKTyDjip1Az8y/NjqRxz3pANt4nR5EJJjU4B9QcdP51HLF+6iWMhVzxk8dv8P1qYz7tsO8IzYBJycCnSqywSR4y6AEFTwaYEEkzpktJuk68EHbTJZDFamJGO77x45A6/wBakaFCVlYMJE4ZR/n/ADmnNBHJM7RgfMOQf1oAowl2KFcuM4yM/lVizlabl13FTzz0NWd0cQYAKVCfdXH3qrM++QImQw6lRwPegZI+VBYh2Ufw9cfjQl2sjMSiqgHQ8Y+mKrqWkm2sdpBwQf4qdMDnKHLMMYNAhbm4COWRdxf7pHb8KSQidmZvMZjjOw4H0qGSJUCxKzeZxlmP6CmugdFLFtqtx7+9AywV+SMRsqAHLA9T7dTTRbM6Z3BTuyCBzj0qvcnYqMoIVvlANPJdI8xA8MAQOvTPP60xlhYyxVSu4bvmO37p+tTSyJK3AwM8H0461X835FbJRmXd0J49am8gMxfIXeNyk9+M8UgHTyJAuD8xUYwDUQuPMXDRqSw4VeKiu4dsgVEkYsoYjqeTj+dMjUqqEMFCE528596dgLCqyHeGB3dMdqiLSBQ+05LAHIz/AJ6ULM00Xl7Ax3ct6YHP9Kh3tjO5iAcKVHQ0rBY0YNnmxoW24GSxPcCk+1hHMYYSZyBniqzTRDYTHMVxt+XjB9anhjtiVAZkkBAb5RwD75pgOZpkUn7ygc+9TSxzQrE29TvAYIeQPy96q+dIgaNioQ9WDdB71bjubAIuZ0Em3cEVGO09h0xQUtB4SZXVpZFhjf7pYc89sHqKimgRJmRgFVu6k5appri1MQmds3Bz3GFHbHpVOC7nT51dFyQFdwTQVzXLAgOFeKSQrjAzwFp0lqk48y4kB2DA24JP1piu7N+9kJD5GRjFMeaFQI3GeRyh59KBktzcNbztE2VdWxgdaSNbiVskgZ4y45H6fWtrX7eJmivUX/XDlh3OOP0zWFKZXO1X2r3Kg/mTTasySZVWBNm+PLcl9mSKVttuiKJN45zx1z/9eqrbVjIByOuSc8/WmfavNB+XBB444Pei4m2SJ88o2ggN2bPpyPp/9ekaFmf/AFgIA4PTApnmOrZbJU9T2pGfyiUaQkEfLtGaki41wyn+Enr6U2STCfeCt3HUUxrl5B5caMTnH3evXNRvZyOygAksDntilYB4uVKgEkt6mkjkMmV+7gZHHPeporIRoVmwknqc8dafsSPcBg9ycc07AU8swLD5QTg7hVd2l34IzzxV2RFDHY2frUPl/L8zAf7tA0UJhuRc5ypwfpUtg48kxnGQDzSyRdeuDzxUckTKS+cMeoxVmiZIkiouJlBTp05FJqFtFCImiI+Ydu9Ls80hR0IGfrThbSh4lI3BP17mgbaG26YyemRTbiElyvAwM81eZDIXY/KR0AHTNOjiR2HG4lsAsaLi5kZ0MOxwxAYA9D1qYWyhT8mVPrVww73HzjqAAOlOfZHFhQ3HU4455qbk3ZAtqpRYyOOo9AanjtnibGMglWbjpxzSojnj68Y/pU0cLAl8k4wcHqOR/jSJGqqqxIbcD+g96lXdu+UfLxkjt/nrTzsiQIv8QycH9KinHlyZQhlIx15xikSRl2OSeCO9RSXbicIzblIxgflTijZCbsZOP171FFCzKGGSw4HtQgFWWNiQ5YKTxkexqZEyeT14GfT1qP5l2qsZA7k9R7UMQQDlVOcAf56U7DJ1iflQcDv7j0phtHEJUpHnIyw4600zGOPk7sjGfUU+3uMkqH4PbPpQNC2qtAAfnYE4Occfjmnyl1j3AtJ/CAoJJPb/AD9Kspe2m5URHaQ8EgdKvBmBXygqIf73B+tOxpypmStrLOBKVCMvI3Htj6dasQWyrMOkucjAXtU8tljMhmfr6j+gpGiiBGG/d4zjOGORTCyQ0R3AKxxQoIQv8RB5z7mmASO6q5iZVbvz9P8APtTXjfcvlHCsMZPBFOKrE/KozDgHHPSlzE3IcshZXl8xmHOO1JCDKQArAHkq/Uc/lUrtGeVK7hx0pfOGVGONnXvU3FccYoVjPlhGVsnAbPIwOtV5TIGzu4cbxg5BPp/n1pRJK7KypnjaAoyASf8A69TTQOFVJYmRSMbipIFMdiSWKZFWRVGx48jHOD/CTioJCwVmQ+YiBQRnAJ7kn0rZigcWqQy5OI/LJQHjtkfhimRaM0cEqIxIfGM8Hg5plcjWxkuyK4RF2rt5/rTeZZ12MoAHAPGKvSaDdOzRFx5Z6SZ+bHcHHvk/jVKW2ktmDTW7xHGFkblsDt+QoJs76gyhHVvMj9dw7fh/jSlbdeHt9z5JxngfTnFI1uNoDDiT5wOR+YqVVhUcu0rkkKu/b9SeeetMdrib4pmZnjAfO/3zntRIwSNdr/fxyWHGO3t60r243pL5y7xn5ST/ADxQiKd68AAH5ASM+vPWkARJukWQtIo7DqDz3+nrmkFsjTbzO5JzjIxTVPl/L8q4PQkfnx3qKNAVLXEv7pWwd5JLfT/H3pibJEW3EWw5LEnKscjnv+lSgRwW+5GQcgBTzyf/ANVRhYiwWFVTbwrPyT6n6nmmyIgVPMlYEHgZ+U9847DigY9Q7fvAAuRjqMH8PWm5aAll+ftnvnkY/WoxKtsWkAZmI6DnP0FNEolVTtkO/GFXkfj070DbHrMJVKi3JJ5G84zg/jzUjxSMgwPIBHO3r16Z/wDrUyAMuW2kHGACx60sly2SNuwE4BznA/z396ARN5UgAX7Qu4nDYYFh/n0pskht0LKQwBPIOcHPT9Kr24VlZlCA4weB6f8A66nG1XHn4Pse/vj6UgbGSXbuicP8/O0DoDznmnx3G4hAy7tpTa4I6dMetRwrI8rENg9AOoz/APWp08jKx8sFTj0J/wAimCZPvWK2SN8KRk4GR1qtHKoy25mJ6cc1G8hJEhViMfxH8D+FVvPdmPlja6DjnH4/59aCW2ak6JEUElxmQjBj4yv1Of8AIqnKd0JVWBweB1wPf9aoEzuzt8zN1ZyOPxHp71OiuYwZImUk4UowzikTZk6SStGwZiSOQMdV+tQ/aGG4N8vPXrQ8UaMXVpgyjp04/Kq8TNKdvk7iMku5xgfy7GlYLEv2ti4AUc/KMdP881Ig3q+9STtzkHkZ9qaFAZQy4Ehxg8DjHNOaVVdvM3ZwxA6Z+vtRYLAbY7woctyM54PuTSGYAjyQXZzhc88/TFNSV8B2O1Scnnqfr+Fads47W43kgs3TBz/9emNGVI84KeafMzz8+Sw571KzqsZ84KHPA2KTlfWtg2kbv8scO5W7nJH4flSiC3LMzbZFU7R656mmXyrcyYZpGAzHI0YJP3xk/hUrTl4mRUBQHOB0bB6n8qsSuigHcxHU7z1/xqlMrvO8WzIAJjw/U4PUfUUEuyJo3OchkhHDDJ3nOelTyQi5YDggcrgckEZwfz61XmXdId0m5VI+Uce/THTk1F5ztMPn2nO4Eckf5/pSuTcn3Y3JbqquDu3Ej0oQwoB9sfeCxK7z0OeMnt2pI42mRm58wjd14ByB/U/lSC1ZINmze2fmYZIUY/8A180BdkpmtHWQLCzOmGUfdU9TnOetUpJZvOKNhmJygzjn1+n1qcQ2ySxhAZAF5yevHIx/WoTbRZleIqjuTkgdP880xEVwGMi/aXcKpxlAfn6njHFT+XE6FrL92Y8AxuxBK/3sfp+VEMUaRjzGXYSWCKcD6n9aek8EErFBhyMAbDuPbj/PrQMYkZypMpGyQEkA/Kcjv+FWnvpYIcGRZGQ7Nw+99fSqMNmruyyNIQCcLk/ez0/z7VI86pvPk7kc/dU9PekVoT2jxNEGuJXbeTu9c8gc5+v5VZ1JPsEq+XH5iFAQ5Ukq2f581UgieXflGUN1Tflm98H6mty3tp5UijkKrGDnDYZiPxpopQuYUVvdXOFh3yooGd3GD19utSJZ3zt/qCVx1wAe1dfHaxwZ8scnrmpEjZTw2AevHNPlH7NHPDR55ItrRoBwfmO4/j+dQpp880jRH5EiOGwcZNdYI1HfrVbyURpWwMsQaHEpQiYEOlLG6iWcvjouBxxViXRldfmlkPoSASPpV9wgOe9IJMNwTjuBUpmnsomHLo7WUck8ubmFTuCKu0j+tUQUuFztww52E9BntXYI6ZIIyD1BrmNYt47a+RYJAxZt4A6r9fbmm9jGpC2xSby9yBGYucbdn3u/H6Hmpr66MqRnYp2DKqW+bPQZOORUO5I7iNl4KgYOfUdP1qV5mmPyAqqD+Edfw/GktDEjDo8KSSTqdnO0IBjHr69/SmvL56MSQAxyMDA6HP8ASmO5eRAgLZHyqB0OeR70kJCs0cabwud3B2gex/yKAaHJvLokeTngBm6+tTwrj5pmwW7jgYApwESYVIyZ0P7wHhvwHao724Er8jBB4xgcd+KLCI2j2s4j5TuO49OKc9xsUjBWRgq46YxUAldpCowoYcscZpkqT8Ywy/dAA5PvxQO1yzFcDkKQD371YilV9rKo64GPr/8AqqhHbzK6ny5FzjBI/n60iW9wkqruOOOXyAc/hRYrlZph42ZsKqP8uCOh9enfmoHuCjMxcIm7BwDyMdKpvKxjJ2Mw6kg1PA6QsxkfzGx9wd/agWpPApj43kjpjGCc4/wqOeQMflX+E5HfpUE07XBLIpDMcnGAAemadGjKAM4fHJI4Pv8AzoJHIdsaRwk4JJJPJ6dKiDu3+ukKszYBHH69qtRqxjYRoFVeWbnj1HrUiMqxsFQAZLAkcdPTt/8AroGNERIcHGMnBHek8xiqsVDMTt6cj0z9ai3zKwIZMbeRnpz+tJJJhw8Zwy5PrzyaTEPJZi7/AHVY5wc9aRZ4+m454OR2x+tNkf7ozuGDlR6+lQDLKoBUgEjpxQBckKna6tnB5Kk4oQJksrlQqHao4BbHGfpn9KqeXKxRVBAQbeDgEE5yTQu6MkYyEHOe1Ay4sMwBYRsxUbmOMYIojYReYAAMnPNVZtQuJplI3LtGD7UpRSGZTgnOQO1DG0EhfzflyrE4yPShpBkJu+cjH+NPmhaBQI0y7kD/AHRj+fTmqyQNs3ZBKnOR2osKxLsaY7SSUAzThbtIEG7uA49QD/8AWpsZUbCG+dlyMHvk1NFdFm3AcYwQMfmKYbDpLLbMsY5G3O5TweM4IpmyNSqxthmByD/jVpG2sjBmznkfj/hTAVnlUmEZ6Dj8cUDGeVKrBETjBbA7+9SZdBjyiCRkkngVYe4H3I9obIyvQk+1MmmZzuOD0yT680hFd40ldDlcE8A8YPYVJEHEUiMgVJPuhjkE564PSkecbh0IccAgZzTpmLxhZE4JH3s5oC4CC0eRoyWQbcnGducevUfrUaxIxXYcBc4x1PAGT+VPiaJvM2r82M579ammliMSbPkLHJIPNMLlOOJolKHczOQQMZoeP5mfYMP83PUfQfnU0qnapikB29cHOapTW2XErks55KJ7/wD66AHmVV+UcAvz9f8AIpXmDOSxyoULjoc4xx/9elgiTyXkVWUk4CsenqR/KhYlVTlNox1J7f55oAhiLK4Urnbz60tvK0SpJICOuB7VYk2HeI8lZD1PO0/X86gaFUdCkglYcjd0BpDsNSd1k3/MY2655OKe/mrMrowUDnG4dacAzxsqjKockAdKYYmDA5GSAdueM+tArEsawvubO1jzhfX2pkE8aK7tHuXdggcGg6ezRI6Nh+CfmyR61NHFGXbG0oPmIVep7ZpgV5FVmZYW3dSN5AOP5UiBgBuIXb2PNWJoEbbskUMRlsjPWofs0hfyid0bckBsHPtzQMSUq0kchOM852j+dJ9mVpP9c3PHIwBVvaDCi8iMd2/xpt1dI8A+UF9/OF7c4/lQNAbJPIfDMxU4wG6j1oWQfZ5FAA3nJAHXjFEtwIXCKdpUDKjkZp4WK6hIH7mR/XoT7GmD0EEassPlxjkbMAg4OadujKhWY5TK/wA6pJFLaylH5Xrn3pzzbYy+zaT15yCf84qRMspcgzKVAbPY59KA3mNkj92eABxiqccxVDIFxkFdnTn2oikbaqKuAD60AWwAysmwKCT0GOvFP8mOO1ZFG7AKgY6gj1/CoYslVOQd2TwccY9ahF9J5zu+DGMEIBn0xTAasErMkZChF4Axziplj8tpCGUNjOcGnR3yyzAbFXcQCSPWntcObdngiBZhtJZsj34NBS1K5lj3pG22RSfvbc5+tJtV2ZpJ/LZegC/pirKv5iH9wu9U3AdM015POkZ3t8uBgyHgGgqyQQWoMjiHcdo+bOGYccnn61JPCsNqioHYk5YvgDH64NPiZRGVE+0gfKoXv70ktzbQ2silNzHg4GQf8KYXHEQyW6708piTuGdyk1C/kxAiIct8xAFK8IvI0eORvl4I4AH86iUmSZFxIsZOCznj0yaQtTf0CeLWdB+w3DfOowp9MdPyrAuE+yXj20uV8vg4PFQ6Fdy2sp8vO4EMvp/nGfzro/EVkmo2sGqW3KsuJCOeOoP9K0equDMQNCVyjZ45DHApskZlKsMjGOFHFM+xMAru4KZwMnrU0iEDDkR5/hBB/wA/nWRFxkuN2H5Y9Ah7+lRLFFG6NJ8rq3PPOOKs27MXKK+3A/iX88mlYiKPGRuLZwOnTn+lAhAUKFgSx7MKgklbzEcjHY1M8pKAKpxjntUfmKVJyuB1PU0ABJVRIznHpngjnr+lMERkxhhn0GeakYmVwdjMOmfenomyPdjI6cdRQBEsJXczMCByRg4qMoD91cA88jNTyGVVBHJ7A9RTYxvBO35htwCTjGTnn8KAIRFs5Z1TcMAEcU2W1b94SCWPAUcYNOabYfLfgsAd2OlOIlBUR/MccEd/TrQMbHb5/dwqSzd8dMU4QbTwvmFVAHr161Ipmj+dD5YU45wc8f40RhwgckEtk5x0xTAFi27j5ARX4UqeppY4xJLgjG3PTj2z+v6U55TEuF5A6kHrUUk7KoY8E8HmkBY2Q+dtbCorE5JwOtHlwyDYPmAbgdAB9KpK+8nptzwKkidI2DZ3AZGMUBcubWwu3uQFYfj1pxYFSc/MwABPXtUC3J8ry0Xjrk8VGd7zcyAxxkE+hGM44oFZsVhtkJDfLkY9qhy7ttQgJnGWPNTKyzTiFFIGScke3X+VH2LJV3fcwP3ABhf84oHYqtuSbl847DvxTpJXlURnKr3Crj9O9XdikFEZFlHcjp+J/CmslxCm5DubocDpTKSIoVQo2CykfKd3bjFM+zjeW3E4GRj0rSFvI8atIpKnDc4x05qKTaGMyfuwx+YFuv0z9KA0KxszIQDJsU8naeAPen2tpaeeMEbc/eBJPpSsUyUVTLvHUDgf55qyYwIi6Y3jAzwKYxkTRW6khNoB2kngnHc/jUyXsU7qAm4AnnBIFRxWk0mJLkqih885w3sKSdQCQjHYenPNLYNUT+ajoCgZiCeB0A9cfpTGn7sVUIcrj06VV3pCx2btp6nB6/lSOW85vMDKVOCCOvb/AD+FSQ2E10+5gy4IOOOlVjcPkAjHOM/1qUWtxPIsUCtJ/tAZH51s2nhePIa5lZ8jlOmCRzzRy3Gotmbb2N1LKpkheHceWK5X6j8/0rag0kK0ZdhIUGMsmARjp1rRisY4ljCg7YxhRnpUpQjkdKrlN400iO3s4kAKphvY4qyEVRwtNVXGDjrUqj1JqrFiBc9MUhVvQGnBiSc59KAeM8e9AERX5uev8qimSNkZZVVkbqGHBqfPOTkGo3wASTx71BW5zl/avDeMysQjjOB6en5VRMWxGHyl85QZ6ggZ6fhVvXLvbdK43Mi+lVXuWcZSNFbO0sxz+GPwpp3MKkeSVh0iRBlZchkJ254U89hSKS0jJIxDYPtkY6c1HLLMkgG0EMNvHP8AKoGaUkuVI24y33eP60GbJAiLIrK2Ru+YYwCc+v4ZqbzIg+NynanCgcY4/wAPSqrzBgioszbuTuXPBp2WRuFUM/GDyPTJoAsyzLtVnZVBjBwevTpxUYvBkFDwxxhRwPaoZEuZQDEsoDYJ655Gfw/+vVmGBwFE2B8pJfaT9OSf85pgNkge4w7DKIAeF4P0P+eacN0e4hdpDZKheBznjinwqkcDSCVygb5VDDGD39D+GOlKgWWJt/yqO5HXI7epoGysjbz5hO5iSFPQA1Z8jDYZ93y56Yx+HfpUD3JgdkhbsMYBJHHelSZpEGUbe2V2twSMcH+n4UhbEibYzKF2AMpVdvXp/wDXqLAVELHEnQZ9jUR3tCybC7BDtI4Ocgc/nUeJJZom3fuyQvPTOaZJYNyWYJnBTjHA3VOFmdY9jlVA54znGapxyAzjYrZbkFVyePb/AAqecTiJQgAPUlTg56/0pDsQxAXG6I8Sdc8jI9KsW1okVuZHX5SNpbfng8dfzoRCkRLP94chgVz/AEzTXd51MJX90SSe3/6//rUAPS2Tc5t2PynC5YdKa0Usbhw67eMgDLH3z2zj2oS3SGBDluvIHJIOCfp0qWVvKUcDY3I5yD2/w/OgLlaGEiMGUPJJju3A5+n+cUSW02ArptUrxuXIzUxmWR/4sD0UBQOnGf8APFRvKyxqsQIClcgdsjrQO+hGkYQ+a7tIfunP8PA/TrThF510o427vrnHJ/l+tEqEWxZDvLAtx9anj2qiyMTll+brn6/zoJuVtkOeYFZMgZ6fTj/PSpmICfebuQoOM8d6qN5ofBcqQcgN049fzqwsbcybxtI3Ddz6HPuMUDJjLuuHzIA23DDOMY7D1p8yzMx2TMAv7sIT3J9P89qrOhitmkjVnYEqWI/D9T/WqsTkcxylnK/xdvpTC7RYlT5lByCOoIxj6U+FNzRy7CVJY4HX6fjQGVkYzDAIxgnBB9qVDJDGrxBSq4GAeAOB+dSSV5efMmAIcgHjsOv54FFuFEyKcOH+UKTnGcipo4tyTp5mEfJyeoHTH480jyxRhUVmXygNu0/McY/ngUxkoVY7UAY8xvug/wAIBJBPvx/KlcFoAuMb8bvUAc/4n8KrTTtHIclxL97b61Jb3k/mybsIHwuccjPr7nigAhga4nAb/V8vkdSFFRywT75GCdyVKLyBn1z/AJzVmK7SOTyxJuWTKDHuMfhUcEgMHm4zhT0B9M/zoGSQWQIDTSjcFJ2kcH5eM4HANNKNFAPOdQwPUDr9ajF0xmCJ8wBK7cnGcHrmlILL5gdcNg4IxgZx/k0hXJ5Jo5ztkB3KByO3OTj/AD2qKGOQSHaqSM4yA3fB9fpUcTk3kZVOAFO5vQeo/CtGTU7sBo45FtkYcGKIYH1+tA1bdm/ZRCWFXYqcgZGO3YVdWJc56V5/a67eaRdtbuPNiU8Kx5A9jXSWnia1uEG4lGIzhhj9a0R0Jpm6VANIWxWSviKwJAE6ZPYkVY/tmzGC8saA9CW4p3Aul6UDdwelZkmt22cRsjH3YAUJrFr8zGUA9AM9fXFAFiW1AbnJWoyqIoxgfWsDVfFJO6O1TPqW4rIj1R7t40cMQcg89ev5f/WqGiuc3tV1mK1b7PDl5mHXsO1YiTuZ/MLfvOQT2x+FZiu32xl6kEhfWtBH2SJLsDFCDtHfBqrGcnzEy2bTMskLBiCNwBxnpnip7i3RPLEK7WJAUnGZMn8/aop41kGLgJAmc7okAI9yO56VNYq8SGE3DSbhne43EqPT0HSpMENms5JGjieFoYyCzSJ3HPTGPaqckEjW2FufuvgrgYx25HPNaP2dWPmST+YV+8PMwMjpxnoaaz7iVCKX5OQuMfTg0y9zOw0Eq+dLGzqNq55GPrTgfMQFwoOSvsB1z+tTm1ieQx8lRyWIxn/ConXAYFMLkquOxFJktCeQ6OGjC4H8IJ59asDcybFPlsefkGSR/wDr5qC1inkR9jsnl4wAMEjvz+XrU8I8plZXZmVgcMMH3z+lBSJrjyXZBJGXAIG8dSPr3oYRTRgF2yBhRu+72qlb8oi5Py5UMehwasAqV2yKyHoADgHHp2NAczHNFBDENgdMkE45J60yaA+WziIbORuOARxjn86mhnCKC8e8qQevAA59KeXVdyn51A3Lk8MOMgn8P0oIuVEtyW5ZkbaAcN29jSfL5IU7mwc8nr+NPuJ4SuI9xUDC7Txtz/Sq00pMhYjhTwe3WkInZ2iYqrZB+bGOvT/Co22OiqW4bOcck1FvAIQncf72ecelSQWrplonLjAOSc7h6H060WAdJKsUQVcgngEkmmEsCVZSc9cHIFW3hQRBRxucsjEnIOBUZjKKqlmOFzzxk5P/ANagCDY6KSVBGRwD1zwD/Omu3lJghcdRkjHrViJVigbJJHIZjxjI6UghtZiY/lUc8nnn196BpEcFwjsGIwvTgcYHYVMod9zIPlc9+Mn1pi2ycIpYHpnYACatm3CNgSZWMnIHp/OgLFW4hxIyKAhUHPck9+aiSDaiy7gdxKkA4I461clRWRnfeT3CHqPWltosqwYIFAwoPXn2oH0FMETxs2BLKqjG845GO/8AnrQkRlSRriEKCm0he35DFMEbK4IbbtHCg5GaSeRlZdiYAyBzzigLkkltAkML90wFPqc55/WolhCzP5J+ZQqjIwOg/CpEuykgBjAZ8KFPI/Lt1qLzmlZWj3gE8fwgnn9KYXGG1b5vNZxzlt3XGOMURguvynPchz+uRT2NwQC6syg9R8uOn/6qfjKlUETv06YI+pHWkIQxuIldFBfJAUDg4Gen4GoDHJJCPmUZJGfY9j+VW47YiZoVOckOpzznH/16QqgZ0zhWJySR260BYFiYQlQSjqpAPQ+p/rVVGYyD5y4zjhitSmNhKrSybQOF4JP/ANf8aSaQWwxbpJvxkbo9uRn1BpDsPuFPly4BbeMkg5qIELGx685xRHNcTRBViOTnOCBx1P6Um39wrgowJJbnIGPTFANFiKRXyMNvHzYSlDEzJKspLMclccdxzVWWSHG5eMjAFCXbiRE678jPrRqSWpVAbLzMXYA8c49fp3qsZWa4LKZGQDg9h/k1LIysCuCuO4NN2xbdrysq5HGB+NAwf5gqjaRj5sAZP4+tIyJGyROq5ONuf0ph2rnYSd46Hpj/ACKdNGPs8ZU5dBn8KBEjypBCgXbnJYEHHTOf61AkqNyoBU84HagukqKJ+X2lQAe3WmQWyxSoF3L8v3j0p2HYl85tiqXy23jaBz/kYoSeJYW3ZUHA5PPTH9KaiRkZZuckFehqKSDbGGWTcvagGW52VYUm27jIMgA8dcDpUKTMcmQqoXqAOMk8D1NWVVJbOJduJhlU3HjJPA/nUU0LOdoQqE+Yv2P1pghkam4kwswftsA6D6CppVELRBMK4U9sYOTjrUdvp4gYyTEu7j7owKd5uJGiZQM4+63I9qBjJI7wRecZdwUglSd3Hrj0pI5/OUlwCexHA/KnStsYiSfcPVc8jHTIqNoPOiVrdQDHyFD8/lSG9UJ5xkCZYrHuw3tSs2xFRSHbkY7Dv/Snldqu7qf3ijK+hB4pUkfyUYKpLOeMYJwB1oIKaK0qnYmyP7wPYH0q1ZCJSzP82OeR39f50+7U+SsVrjAYnaCM89veq0SM7qnCuh+7396Bl0lWberhkVdpHoaYYFSAufvOp+6Bnr0/SogTKjOq7ZH6xj+L8PWpBL5McbyLktg4IBAHpikAsCRGFVBbJztJ6j298HNJDG3lW8MLKCXIkJ7c/wCFSYaWZSqjlfk4CAZUn6ZyaYd1uoWVUY4Jzt6f40wJXVQ7Rl1XDY3Dq3+FTSCSVwhDBeAMcj68VVeJfL3R8KBuGevNMhDkwkFVVPmVSxOPyoHcc0SRuZ44Q64wwIIPTgj/AOtTkEUkgd4/KUryrnj2FPvGdGXzZcSY3E4xk5/+tUbXash3s4UnAJGDn1FMdyRIj5ojMqhcHdGpx2+n0pWtoYXeRmKxtnaMZHTH6ZqKCJFkFxuyzHI47Dvn/PSrrJM+5vMUKAcEngY60FIyo7YKwMf8P+etdJ4Znj8uTTpvuS52jPtyKx2P7xmjzsY5wTg0sbfZ5Vmjb5lbII60RdmZ3H6nZyw3ckBRjtPDbsZ9DUEqqm1SCCeWycjNdFrkI1LTYdQg5Kj5gOuP/rVzxcCI7VZz+ZNKSsxMI52AYBNy9+cAf/XpkjsSp3AH1HagrcXCHEW0L2J5p62Ehcbn2+wxUhYjyADli2/PA6U6JVJz5DDjGcgVMIxHwF3kH73vRcxSAghiq9ducA+9A7B+7KGMuFYDk96XAd8K29setQsoVvmbnHc00iNXVo35yAAgyc0wJEUEOeWJIJ+gqFWJJABLHhR1/CrU1y0fyIPMZh95lOP0OM1BFI0au7YLqMEFcAk+tAMiIcArIQ2TwcdOelSLE5ZxGSWY4AA6D19+KbsLl92f7wGf89qFjdZc+bnb2GT1oAcsrLEwyoPHHqaiSR2ZsPheDtx0+lDQ55ySTyQg5xT4UjGOpxwT/OgCN1ZQS6ABh35qAiRjiNDz0z3q85xGwK52MBkc8H/9X60m8queQV7UAQ/2epjUb2XpkZ71IbWFFKhSSOgI/Cm73LlvugYGM5NTgOx2EkqOMuTkn2oGhqRM8yrjgA9B2xjAq0gjigZPusFIxuHzH6Um8sXVlJXYVBHBOO9NFtAnQPvHLHcTimUhsrCMlXjzIcBscnApyRSSlRGuEzknnpjqMUsFss5Utk8nPB6euPrVu3tS8JYSKcqVC9Mj+dA7XKMVrBIHTyWYgc44Y+nH4U1J1gmA3RRjGNq/j+dWzB5cKnzxHj7wVcMfbFNTyktnQIsa9ix5/wDr0WE0VWmuJXZmysKnqRViCPzkZXQhE4HmAgt7/Sk+0RlfKV2GB8vBz07UwTNFIBK6BANu4j5v1FILCSXFtAVjxGfXHP48VJBIQ3mlTgk7ccN2x+f9KcwCLIPL5QlRuXP54/Hiq8bgrkFeOSAMgds9etMNif7RyWGTk5yTnH+eKhEbyuOpDdxxiormVUVN5CFxwO59OlIr7dyyHaDkfKevNIl6jzKCSGcrjg4OA31FWLSwnvpztkxGHJZiM8dh/WqMO6ecWyKwZmA5HTnn6129pbJbwiOFcKtNFwgmMsrKO1iWOIbQB+ferZIAxmmySDhSMH1ppcAYcA+9VexuokbzkOFUd8c1Okr9iAM9Mc4quVjOcc/hQF4+8T25NK7KsixJMCcF8mmGQsQOcetRN8vFITgYUnNJyY0iUzAg+tRmQtxxj1poU87+QaiuryC1iZmYFkGdgPJqdWGiLBZgOOtc9qWtSCcQo6iIffY9z6ClutTluIyoJhXnhD8x/H05rlL0tnJlWTkgbcnH51SRLlbVG9OxdcF2Uhtu4DsR/wDWot7OMoPOO5mJICggCkkYslvPGd0ZRSVxkcc1LBcSyw7YerKDtGBjI6gCmZyd3djJ4yGV3QLn35HtmmpDviIbleSQSeOSaJbNg2+RxvC4C7Mkevrig3DZ2wxB25J9c9Pw70GbRB9lWGV/JGfm4fGT9cGtCNXZTvGxgPlXf/hVSO4kMhZkK4+U56H2zSM+yUk4Jxtxux14P9aRFyWd189HyRx1HAHbn0pLkO8ixcFcDnOVyQOPqPaofMY8Ig2qDkgZwe2OfUVYhWUqq3HAc5yOSKZVyPdBaqyjEjnjkccf0qs0kkrkru28YOOn0q2vlpIhl37fulRn25P+e1PaRVjEaqm8nll5z3oApxZEOcbskBcpjHH15H/1qLa5ia5dBFt6sQDnNWbpIWEUewhUywYHBUZx/SrUUtja2LOWXz2JPOB19BQS3ci3D7OYnTcnXIOMg9aYo2kIqfLx056c/wA6g3rjKKAmO3Qex9KYZfMbPmkBeDg9c9z7VJJYdo4mRsYDErxzz3P86ZECfn3gZOSw4HTP4084fDOgZgMEYBAFEdwsjsWbLgfdIGAPpRYZAyO8n3Qyj7244P8AhVkDywqSEfK2AQMHHHUUO77WZFV1+UEZwaRflyzYYFBgEd8c/wA6AHyx+aFB3KFbg5HB/wAiop5fMChgAG+bbjOcigyfu2CAHI24z6deaiIkLIWLeYhzgcHaMYH9cUCQ8So0RUANx0P+HSqtyRHGGSTJb3xg+n+fapoCm5gcsoPQ8n/69PQwurebECisCSV6H8+v0pjGLEAsTM+5wSrJnjJH/wBejOQq/MncADHerGIpEbcecgpnp9fXuahSZTIAV4U7VI4I/wA4/nSEKG+VTIG35CgKOuOBUsot548YYlRtGzsAc8foOnaklRG2ncwC4yMkAHjPT60jxr5e5io3cgHkgEdPbrVDQT3EaqscDho/u7cduvb3z+VN8u4bI2kQnliy5J/PH6VNbQxDbI8aghcfMSc9v8fzplzpsbMgKkbBufLf59qC7DLqz84ZLhguMuvI7c+3TuO9VxtVVjU5C9Q3f0/pVmLaI/mLFOmU4IPao1jiyW/hPJfHIHrg/wCeKkhjTJtbbsyxONueCM5POeKjk3xcZYiX5hjgkdvpzU6RBl2OpjOMKSc556/kOvvUkzB4kWQbsHcoU/hTDYoC2kuURccoSSFHODjB+nvVpYp4kBWUhSABu9fTv707GIknQsC5YcZUDp/n8KR7yQDOUw3Ymi47kVpp77HkdF89OFU4OD2+vSrPlLEWiIHzPmPB9RkfzqsZ5CQwZeOODx/9frU8gLmIlgQ6Y445BI/kBSbFckiMGxWVSDuzn15pxiX76sqN0B/l+tVknVNzliVzwAOWPf8APA59qZLJnAyTuXdgjr6UhFt5tsKyIu45I+UZAA/yajMrblEahgFJJ4BH+eKrtC8ar5gGACSA2O/X9KVCgkG49txA649KAKOqqDcRuAOAASO/f+tQRgFNu3OPer2oP59upbhlYjp/n2qkAY3KspBxnnitFsax2BQxPTOOlQPITDtIzyM1aYmIcKG781TbIGSuM+g60ymRF9jDDHHpWtb3LC0WNU5PIbnP5VkEZYEdPyrVgnhlhjUkrJEMZ9ccigSGfZ2bc7HPPJFRwqqNIrfw81cnmQThVb+EYx6kdabJb7p3K4+7k578VJZXtSxmkm6BD1x68Y/LP5VZdiAQhZe/PvUtuYY7K5tMjzAQ/A+9xx+WahZPlZiDuU4I7iqJRet58bnUnHRg38xVyGRWOWGwBSOW4/D+dZ8B/dLtUgYyWPA6f/WqSaEBgXZo4+qkDOfbP0rMytqSPBFs3BiF7KxwRyef/wBdTwFYwzghNpAA3ZG3/OKiEPlnHleZxnoQB+XFV5JJjJs+6VXG1eOKY2i6ZEEjs82Aw+QYxzjvSLAsuWkCvtGDtHv06Y/KqyxXDIBJGCTncGPAx6c/5xU4DK4KS7yo+4CQCfX69P0pjSZYRBtKbpBgD5d3GPpj6UyR1ISNkMoOcsOPz9/pSqZRiK1MYQAZwvU+5zUclvIFBWRQwzxuIyvXPSmNjXjjiDpGpwXDCNhnt39e9QjzXDORLECc4YYHtVmO2Uo2ZMNjHHT6etJ9k8vfEHMiFuMn1x379P1pEshWNWC7h0+Y5DAZ/L2qCSdYoV2l2AfqD0xir1xEPJWG3dWkZvmHJH+f8KpNDLLJFDFHhdxJJ+925x+dArEshiCK7bADzgP15GCR09ao3cMjlFGIIxxk8E89c1bNqQZNqM4VPlOOAfQfqajSwkT55lBcZ34P+eeaQ+Ui8lIsuJ0klIyBnoPqOtXQwiTcJGdQRweuMD8+tQ+X5Z8xdzcD5eBTfMZ5RuBRRjIDUwaHtJ+8AkYoEGBuPv2FNMu2VQH3KR8w71XnGAQWZ9+DgHJqKRZFZVQZ3Hguen+c0rC5S6svyEMflOGbnmnqU/chVTnjJHTr6fSqMsU0c6pGx3FQST9M8etSiC5mDII184dt2M/Tt1zRYLMvNP8ALIFK5JGCB0JBz/n2pIVdkfD5k6bT1x3z9aqwWzlW2uThvnPpU0MTtG4d2LLyMcf1oKsCR3mdr2uUOMAnAqTy1Zv3jgED7iDJI+p47+ppilTKZ9joAAu3b1PHJ9fzqS4VG+9AATtA2dV/zxTHZCOhaXbbAGIqAuSST0HX160iQthhISSvC5oMzQ7o1O7ZwVHB61FcS7VJjIJyMn3pEslt9vAdR8hyCfr/APrpJ5fMGIFUBB0HQZ7fiaijlaWQZHyDI45/GnJOmShYBjwxHQ9qRKROsczKs0joFC8DGD7D0qOO3O4yXA3qScNk5zUlvN8somjIBUsBj1OB/Opo2/dlNqFGGBuAP40y0h0eotA21Y/MbOA5ONg9h+uaatozOzBRhyQg3dM54/Oo7a48tTHtCjhcHjGeM1K0/wBmZBJuY72J9Pb/AD70xN2Kyup8yNkdSoPHTnODUsYjhjDHl1wcEdOvH60pnXhRty33iB0602SHy5WaRmZMAD88k0hXJ7ecTxmVVCbSCD0J45/pVQtHKwVV3Y4KoOo+tStOykKmGQHgegx61Ek26YEfMGbO1zxSKvchuNPuETzIz5ZAGFOCSeOP50x0kltSpVRIvLHoAPfH1qzO8/2onCquck0QSecGYDMbIQSOMc9fzxTEyFopkilc7C0Qw23OM5x3qs5YASBsdsNxmrvmMbeVT/Gw3Ed+aI/LL7gm3ndx2oJKMbysABEAx4yehq3DdRKwE8y7ehCgkD36VfEUFwSw5WP5SM4wMdM1XNou/wAto0D87TgZNMqxGlskzfu3WWSLHKHOR3IqYx5YbM5XnZn73seOKhNmluN4XyXiJOAp/wA//qq9bSPdEy/ZPnXG59mCR70gaK0trGShbIfBZgDgk06VI28tEhfKrwA2QD/k1Iy7bdXkUgu25GPRh6D1qu8c8oxkpsOWX196BEce0XBQ7PMx8oj+baf6VLc3CQwo7PumYffU42kdfrTFtoGumVHkZgehIz/+qrCNFG4iYIzHr2oAqRiIqLpZpGLEgjjqO361VuJfJOTCSX/vjaDWn5NobaXzHJBYFgcZUj/JqMwWzMjJhggwFz+NMCo8104WMWcW0KD0PXHsamthO53FSFAx8oGM+lGo2mZIhCZGaIbGVW2575z+NI8NzfW/kCQo8PzRjoG/TtTsIfeW8iYZSqZ5aNzgj6etNs4ZJopZemwem7B9sfSlthdvEFu5leLOMdwP8KeLeWKdDJKRBGQAAOvehJCJRbWVwiGF5A38QPr6VWuhDYkyDasuNpX1B9RUj6lIZuIsKrc8YIGarSwtFCQQXeQcZ5ptoBYHTepjIyBn5c5/lRLM5cE7QR2K5/X/AAqPy3gtlJCtISeEPHaoonIkVAjDgFgR39qgdi1FKpLO5y4GBnqM8ZpIuJVbzQNgwOeAKgZTkkjjdgnoPY5qITRszIzfvONg6Lj8+v1osFi/ceaT8rswx1C53N6CklupV8tQAzLhQi9F9z7/AMqaI7jKAv5akffI469M9qkS1jLOYJjKMcuWAB9hQMhll3yOzSs5yW2kk4X+lLBLMZA2zzMDCgN/jVhLe4FwsbLsRl4yN2Qe2alSy8ubETtuT7wJGB6n/wCtTLsMk88xJKIiofACFgMD6jmmxC8acEwOUYY3jhQKRLqITFrhGkMZ64yqn8OtWJLm6mKos+YpDgiMBQPwHagaKYmkzt6EkZGOtLK5jZmQ4UnJxSrHgM6sBvHUjJHqKjUBpAqMNvb3qDE3PDWpxRP9glP7mTgFv7x7fjVbVrF9MvSqgtGw3Rtjt6VREG0hjgbH3ZUc11dwqaxpAlh+aaEcA9//ANdX8USjmoHlCnJ4xyUHHPrUu+ONl6YB+YEdqqFgwxvYnpgnHFRtMBhRk4POev4/lWZJcGo4kLR2qJuOS7ndj8KgluWuWLMoDYPAHBP/ANaoZHWMFB82Oce1Obe5zGFGTzgetAEwt3k2jcC4OOTz7j9aJrZLdg+4sy5IXGAKrrvM/wAhbdnhR0BHelklkcGNRjJ5YdSPxqhk8Utp8zTXSpIRyACcDmo3l35CZZSeuPy/nUAthvVShZz6jrjnNJIZFYcbQD1GeBQG45iwnJ9CBzUkm5YgPMyp7npUixtlWaICNh3BBP60xpViIBbYAOEIyTQMdBCqBdu7J5zupbhlD7FyMVWluHkbKlgP9lf/AK9J9luCiOZCoJwMjBI/OgCyLiCNHVAu84yHPHFMaeKZVSMbmP8AdGWJ/KlSG32KXO4g7VLc1OoAG2MYMZ3Z4GT2GKB6ERsmJDyqd2dp5wPxpwhVpAsmWYD5MMQP0FTmeOXDiQN6OV/pSGVFCh5E29jjBqhtobMNjbZ5fMZvugZ7/wAzRuKs26JB5hxlwQQc9KUMsZQFDuHR/XNKyebITI23BIUHBB6/nSEmJJepHKuFZ5X4xFnA68Z/GkOozBiAfLQHjcvqDjA9sVI9wDIRMqgAZ3beVJplxLlvk2oMbvlHzNn1oGQwo87ySMpk2Z4cEc5/wqxMrgKGEjKc7UH1qQ3KxqMttfGWAA5/zmq7yZkYMysCmPk52nFMLiu87L/qhExGMkY46f49KfGPm+YMzbQTGTwcA45+tRLO0g+WbDYztU8f/qoNwDn92wk6cDP5CkJsa87sTlWG9sYxnOPWkCgRkKcLu5A57cH9D+dSl5GIhR13k/MCeSfSmTCUIFC7kC7iy455/wA/5FIQF1Eyho9ykZBZc+uMU0W26NQx3bupDDr/AIU53SYs+w527XUHO0dD+Hb/ADyqWsiQBVVQzfMrbsr/ADphYZaF7fUEut6lEGSPqOOvTiuytpFkXcrZ4yRXJQQSKCs3kqh5ICnHt3q2L2W1j3QuGUHB7g/T86aNYaI6SQKzAhjj0FM2cHnH1rnJdfeDZjBUkA4HSlPiMEKVUlcc+9DRqpHQiNlwc5odQAMnHvmuXl8VXDKVigCsD35rA1bULy9l3XDtx91AcBfoKVgc0egyz29upaaVFA7k1j33iyxgYJbq07nv0WuPcyBQrsScetVSAGUmjlJdRnUya/fXBOGEa46AdKg/tKKI703SMygFj0PTNZsZ+U5Pao8SxjAGUznoDVBcvNNLdZVVwTwqqM8Y59zWdJEySL5pxkcY7fWrUV55cTFYmaYHhzxt9/0qrLLJM2ZPmdznNMlnV6HZxNbb1l3cAhB05Bxn3plshgaWMzMArMi7iSCAcDj2FVvDd7EzSxy/JHH8wOcBcngfqadAkNxdXR8w7FcsvXvyOR7+9IOhcuXCIqkFh0JPAz/KqRkaM7Y4zuH3jjPXtn/69WEhtwpSUq0qAMqE4C/40q4WNV82MIOCV9euf8ntSFa5R2F1wSSwOE3HgeufWnrZuZP3gO3kgqOQBnPP4U4yJASEWNm/vDBH4f8A1qQTOQqvgIVIIz0OTQQ1YewKBlBUk5yMcn/PNPV1Ch3XLOMHcfYc/p/KqLCWZj8vHQHND+ey7DknoCeSam5Ny2tyGydysu7DZ5K4qW9+zR28bxrsJJ3OrbuccAVQEEUisJOPm4+Xr6Zq0LfNtJD8pUoXGQRgjkcfhTDcjimf91tVdgKiXgHP4/nVSVHeQyyEZ/iJHHPp+dTIkyyMr7eGAIYfh29Mf4VYMiBiiqQdqsAp564x/n0oEVYU2K5H3cbfmNTRiR1EOwDk8gfQ/wBRTooZHLMqoqk7XAOCMjrx1qSO2IUyshAQ9B16+v60ARK7uHhypjIwHVvmz3/CgujKUdVDkHlh3zgU1owQcYG0cDoPyp80EaMGYjBUgICfQUAK23yflXcQQM9cjGP60hZmDSYC7OMj3qSMeSPKYZ42kjgg9TUfH79H+VSu08dfmXn9KRJG745IXyz0/wAP51JIwadmYgEngfj/AIVGqKF+QEr1G7tzU8RRdpdgYz91OuT7H068/lQNDVU7FXAPHzEcYP8AhxUj/NGY4uVUlsdmYKT6cYp04/eAKdqkj5cDgZ6j1+tMDMsIAYtwQAOAcjv+H86BlXLHblBg4+vINPdlMnGArEnj0qbzwyt8qkAHezZwBx0P41RMfmyCFTntndgkdeM0hE8spAOeGDZOT6Z/lS790wiEi8SFCx+71x/Slgs2G5m3BgOhPBHvx1qeC3hEZK7CfvcrnJ5pjsBtyjNFvVmA4ZG4OOSP51HJtiZVLFcnjaRn/PNPuDNPFuZsMTlmBPAx/wDrFVkjkjmRpCHTnnr070AOnk8s/KwK9OP5j9aYrhZ2hRXGW5wMn2q1EiRqsbHccjbkdD/PvThI0e6W2G1sgOvIJx0z+GKAK5ZI1WJWYxu2BnPA744x+HtSTK8RjCgs2Ovrx2P+cUvmvOsckzlWHO/AyMkVMsakmORcpu4ZueTz+XGKGAsTLGQjsVCO4x/eHGP15qC7tFuQCjgNtzknp6VJcRoDCvBZflYdAQCB/n61U2SqQ23qcblGdvuaVwHBY4ogJF+diOOMenFK8mUiGduCcgKc+/8AOjyneRwxB+XJyOCcdjSSCJolV8bkyCAeOuM/pQA5NmBuGWOMDHHA70sjeZMRGVVVOQAeBj/JqoZnZhtXcBz6D61A7Tm4CA7WJ6DtTEaM0yywKsjc+vbj+femTRoDgHHc8/NjsKghjYw7pOW6YI5x1/z9acIwZlVzls7Sc5FAxkhZUBO0jIbgj19KfforBZkAAB2kA9u1MkicoECAY5YHqp6dakddtqhG0rIQDnnFUjWGxUMzoQVA/nUU7CUcRuecA9smrNxHsXKkEZpke04Rvlyc9Cf5VQyrhTblQr7t2BzximJsQkPkZHatV7dGQPGB1BKkMP6VQuIWzkrtBOMA5oELZiQS72UmMDkmrsa/6SG3cP8AKR6cHH8qzIywyodsdABVoy+UYgwB2kMTSsUmhs8ii+Y4DYwCD6gYq0jGTczHLMc5FVbyIiZpwQUdsD8gf61Ytshfl+bjNMXUu27/ACqCuVHJwKuxSqx+dAVGCCWPFZ9t0LM49Np6Y61PAZEYkxxhSOCOh/MVBnbU0JdrzssEwCKORjKg+tKzwhBtMbPtHPQkZ6ZrKW03zMHBCSYJwR0/Crptkh+9GAqAYB/j5znOB6/pQaJk7RpLIFkyynGQBgf5NRyPbrIocggHAUMRge+aSecOH8lSFBwx3cjjof8APemRLEivth8zgMMqRznqv0/yKYya3lhkiMsSSBmGM5xge+KSSSXeFYnK927jB6fnT49gi3KVAX5WG4E5/wA+1VXZFclYtvqing/hQRJ2J4ZCskksgUkDOT6E/wD1jUMNykUgbcrIWDLznIz0qi0jFmXeVyDyfbp/OonLbCxTJxgMp3ZPsRUmZqyXhklPlRYXkuM45Jzj86MhYWiSPLFeSSQP51SgC3CYaTbtGXAGR+J7Um/y5F8t84YknHJPvTQy3tVHVDOxVuABwBTg2x9qsvllsAgVUdHErSu3DDoD1zz3qSePyvLDOQwwQU6A0wuLmIeZHL98OOvb2q0kS+exVEACkDPQ4PJ/z2rPuLjzGiYKpdVKkgdD0549KlsXVW37vmUlsnuf85oQ09SaSyIG+ILtyCO5YY7UsdqGkDwKpC9VcBcn37VFIEmjzKuEyWBU4xgHj6VPaxi3wBO4yM7Qp46ZGaovRjfI37SqlnYcEDjIHQH1pI4UjZSyhmJPyuMFT0x+lXs+ZKGQbznHXP5ZNOZQWaI/LyAXI2s3vj/69BViultJu5kRYCeR6fn/AJ4qrM6QOREFzkEYP6+2atyvB5ZinZWXBw6Hv2NQeUryltyyPt6cY+h46VLJkVDdvIkm4nJ555J9eaeZmjRRn1PHTHWiS2aR98P3ieMjgewJozcCTbGQwB2sfw5pEbleNnuHYqx2/wAIYkZpiwuowWGQScY6/wCf61eMMu3DhAwXcdowePag2vmCQ+dsfC+2Oef6UDREJVYhA+z5NxyOCarW8siu6yIolTrkc8dcdqtqiJvbDFcEAE8DHNTRpL95jl8MwH8WFHc+/P6UBoVywVJJmcYxtKY+br1/Omx3CyMIyGRCMhvQ0kkQkO992ApbG85BxnFOe3RWSRJWljY5C4yFPHWgGWo33KY8h8jCNjOKrXKyrl5ElAfAwVwDVc3DoysWVZG+7jHA9a049X/tO2Fu65mxyE5zgdT2pIzIYZtOnjAmkljkyfmAyP06VMsIuHK2s/mJyPmIGRjsDTIoJ4bWZbdkjkBLbF5Lj2P9KhWxvZrd8xHc/LNkck85PfNAiKSRkJhcPEykkD+vvUcdxDGRn5jwcEEH606TTpLUh3nAaNeQ3HfjBPWk3QyK21NuQVJIAzx7U7FIsLNNKhMkYlU89B1zTPtqquAqBSxDgdv84qsYUhJw3y5xmnBBxnlHUjIOAP8ACgolgnEkghQ7S5ADdgc04wSJJyzOxbbkdPy7/WmJbx5WdGweMjoM+1W7QSRs0h3MC3QHBOOv060haCzJM1r+7WZlLYbbHtBP+TTopZxCBLsV1Gcg4p9zceeqgHYgO7jopyenvUMl9IJhDsXyz3A7+pxTTuO6LkU0fmM00e6QEElUz79fSobS4eVZ2gby94I3HI4qCe7miyiKwDAFmUYz/jTDuZQzzESZ2ggZA78/pTE3ctXl7LG0JlLS7Bw3UduKbbTtdSrLKAsQbDcnOKiNq7hUZw5Bxw3QelSPbxrGohc7gp9ufcUBoEjOGJiWNmzktu61XS4WXMYfdJ0Csh6+lORTA6s+9lA4IPU+9DvGw3IqK5bDZGCc/jQImIgVWlMRjfq4AHzHGMe30qARWxgZiPmZ+MHAFRussGEDb0z93B4+tTAqVVZQcdcKCaVwuG+WW6Zmt8Qt94ucEfhk/rUIfZIsqsykN8pLDPtUgYuoiOQC25iTzUMbGTfGxDoDxgfMBTDQnBaVnZjtQguRnH4VKskpjSNvmUjdnHTHr+FQQF2tngLAKTjJGOo9aggdY7eUecTt4Bz70CJHuw8xZkDRdtnGMdjSC5NwQZUB7KFzgfhUsblYN21VdhlRjk89f51BNd7ocqMK5+YY5zSKRNIqQwhtrSsB0ToPU/8A1qjicSSEuoBJ3MQMc47Go4mdUACOqjjtjH496soFit96SPJjAKnrQMWZFjt/3cKMDx8xz/nvUERVn3NbJI6HsmFX8fWlRmkJz8wHIGMe9SS3XliSNUd19AevuaYXHSPEqKZI2zH8qrvyDznmoPOYRnC4jHAUccn3qKSQ7VfygFA6EZ7U8IxjVwoKD72en0xSAuCWYWCFV43cbDyQev0qm2oBXKtuEbDd03D+dIJ44wcMVfPI7YqWBkTZkAMCcgjr9KYkwtbuNwcfMpIJ4wa0IpYd52bFZhgKSQV464/rVVgqP+7VdjDn5cAH04qsZ2eZIkRw5GMgfpjHA6dKC0x6tzjPSlRuQVAyPzqIooG5u/BHah0xllfAAGRWZkPM2Fcjg4wa09A1ZrW92Sn90+A3t6Gsg7fs7Zx1B5pcHIDHGCDlRnOBTi7MDW8Taf8AY7/z4uIZxkAdA3f/ABrJORGCRlio5HcV1toY9d0U20x/fxjgn17GuWCGKSWCRMPHwQTz1x0qprW42RyxfN+7ySQvUdCan8h9+wEfKOMfSmJkMDE6lT25BpxnaKPEJPysevfioEOMaqoJVlcLnI784xRJM/yrEFBH8eOf884quZpBzKccfjT9NdbgyW75IkHyZOPnHT+eKYISIyCQShsKCeOvXg1NDchUKKihQcYJIGff16k1Uh3CRxvcZJw2c9Dk1I7bAFjiR5D8wIbqMD/CgZYa9ug6r5iFOQ0hT+X8qEj+0IDNkqWwMNjFVSbiZRHGDywBO3jP59KfDCy8/aOScHHA+tMYSQQxtuCNnJBOeB/n+tPi2NjLFi+QBu496bFauFkViwJGDj7p9QKkit9kjHMajG3CseTxjIpgRo0yZCQ5dWxhv4fw/HtUrAvA3mnZkEbSdvOevPTvQ7R20qB5RnOBj5s89KS4eS4uWS0wxySCTnH4dqQ9R0dqjWw3eWztnYFG0Aent61GYzJKg8pGOMtzwD+ftU0Ud00ymWWTyQM7BgDHpx+dOH2e1u2S3WR5jxlmyMnBpha48JHONiFVJbacDA/E46dePao5rdWf94WZU+6FACkfrntT4454QzJuiI4wnC47D/PrTdpmK48xmJ48vkj2p2GkRzyJDlUYE5A+UdDzUJl8lGYuCXyDyTn261pNAizKSVXaM5Iy4/E1DdLBI37wFvlAGwHIOM/TpRYfKZxlThvkkIGCFcA49+akikBDyBGCkgjLYGB1HH4flU7xW8dqyoAvfpznnHt+tMjSNCpDbjjHzH9Md6TE1YUj7SBuXDscD0b/AAqTyhHC5DbRt4OOpx+ncUvmR7Vby4wBxxwc9c/TrRK+/YG+WPBA57d6CSoxdIW8tcHf8x7kd/8APvQmour8YQ5AO7hSOtXjEskzsS3Jzt649RTFhhjaRkiDEnh2Oec88fSgFYikkZ7pWh2hHUjHGME55/SprOTyYd0+0DOAuM846ml3Oyx4QBlIyABwuaimAcsQ+GcZwTwp4/woG32Hyw+YVWRBKNxx7Y/z3ojH2iK6hUj5BgYXA5GR/SmPMyzMMkLtAAPXtTrJkBPllmZiS+RxnPSmioszZHDwfvV2nB5x3/z/ADqKCaT7OYlVWU9MjmtiKMebLC4BONyn6ev4EVnvGkM4UjA6ZpljVjDBsRrEwBKndnP4VSLtvJBOcdu+RzVlpFjkIXjj72etRGUKx2qpbPH0oEVoYjMWVnCso4B6moXX5GP93mpbnck3PDEZNNI/dsOmeTTETQMCBnaAR1qYBAN361TgbC49OKt8tGof16UikGdu7euPYiqrj5wcd6nA25Venp2qN1K4Ld+9AEtlt3SQnIaReD7jnH6CremzsszlfvMAP1qiMw3CTIemGq0iGJY50zszzjsM0yTWKyzOgkBBJJYEAHHBwKVIvJclH8xXYADOPXpQZ1bcVO1xzux1/OmC7LEqWO3s2NvP4etRczuEoYsUIKkduOR2qlLKBlQmWA5Ht3qWOd7jedxLHIHPalgiI+YENlDyR1JyP60guV1PnRmRTKgRjxuDYxjtxx0pqCZpB8yyEfdbPQjsf/r1fCqnlnduiznr82f8j8BUZ+ZmYnK54YDGfxpgPusqQ2VZQM56fz/nTrGcNdR54LFcqPT1qExsZMySbAOSnOVB/D0xTbeTZcxsoDkHJx+dAiyDtRuCA7bc/wAuPzqKWRYpeHO4DcOMnPOKZFK0mI5sqeSTnv60rx+cEIILEAEgZ6ZOKBFsphZHjxtQMu3bglumffqTS+YwUpkjoTg9B/nmqsX+qcyMcSjg4xn+lPV4zK/QAjBIJ+XPqPxpAN+ZPMaQKCByQOCPcUs8rq5QsV2EH6gVLG6AeXIQpORnPr/PoalAEgYiLEnBLEdQPT9fyFAipLFJtXcOHPOD1HHf8RTd42DapBAxy2SD+lTEHyJQhUIpG3J7dT+mf0pqKFIAj+UkgjPNADSdsPzhjuYsFxyRgYzUTPKzNtG8Eg5Xgn/OD0qxJ5bkFjjZnA7Dr/n8ab+7iOwZeQEdRwOf8/nQMIcKBydqYChh0BwOv4mpFKrHsIAyoBB79uKglbCZkZeOeOnX/P5VTlkkMnOSevT2NAF0yqoMaEsijt3o8uJgrAAFVyrDqMf/AFxUUAEjBmkXDc7uRmp/mUH94GUdMn1oGS+c7LmM52gdD1psbMJGI+ZSCOTnPB7/AJVW3DAVHCqxIXg8/h+VEZljuljlBGW+ULg54oEWBIFRUQ5OQDk4Hv8AlmoZZCHY7iSB0Pf/APWMUqKoaNIsySEc46Drk/lUtxbtKgaNTuGVCk4z0H+fqKAEimV4U8wOpXkn61FJOvmDeMEDDH/GkeFkLFsEk/MGPfpgj+lWXhVZjKVGWYHBOcZ60rDGpdsh2kr93nnr3FRCWQzqUJ4PTtUkdqlxG0mSyrzt+7+H6VIVjgg3hQNoA/KkIibMpaLGWj49z/n+lOZ2Rm3DGGOCD7fyp3mCSTL5U87XHUEDv7//AFqiuHlGw7MnJ3EDgjGM/jn9KAI/Od34jwcZI9KdJ+8GGxvPUDsD1/lSM3l4343Lkg/41NGscsA4JAbJPr/nH6UAPW0sEKu93PhOCixAD8eahmjt1mXyWdgV2DcPmGBnk0hjk8s+Z6H5h90/j2pLcr8ygndnuOpH/wCumMmkR5d5Ty1XIyxIGRngD/PanTWqRSsI1JUsNxB6Z5/DvVV5FK7c7T0Bxk0JdEeYQxP3hnH4/wCH5UAiWaJ8MAmTnaxB55xz/n0qsE8zRN6k/Kqn8Qcf40rzRzNGvRe4Pf1/z2qxpkedOkgcYK7kwfWqRrB3MJ5Wk+Y8tjrQGAdWYZwKacYHY9MVIkaH77hD2JqxjprtonDW8zFSBlW7HuKrvcyTOd7deas2ht0uFLFZAzYIK5wKiv4jDcsQoUE9B0ouFtCNCyOG7jkVK5MyOUU5B5HoKa80piVXxt/z2oR5IgXT7pG1v8/hQA66YEoVXCsozkc5Gf8AGrVicMFGT7GqrFHt0ZR8y8N+dSWzYkI6DHegDSs4xKZFwc5HGe3Oa0Y44oMpJIFR+vJA/Ln/ADis6yR5LsrCQrFehBII9DWiYTLCWmjKsG/i5UD0wD+H5UmFidbZRApBjYrnnIPH97rVOSdbed4w3yMoxht2TyOKmjg+Rvs3DuAVUjgep96gWBomlSYxqnVQgBOO4/8A1mkA4TNAS7o0kfdgMgg/Qf549KnSWFUykhMbjARlwwUnoc//AKqQWyEnynEaMvEZXDDnp/Oq0kDRsUeLJPKEnaP/AK9AWHF4VhQsijBxgtgk461SllIcpEW5B5Y5P5YyKnlh89CfmDDALKwyB0waSS1jibDEonUr90v70CauVArb8vKAR1JBJBx0ok3yFd7RtGAAW7kZ+tWUjikbEa7l5Kqw5K1D9nMbFY8k4xhsDJ649+lFieUbcbVjjRkK8/Ng0yaRp5DJAG6jrxzjk1fjUMGE33cj5DGM/mOe47VDJZMXDRIy8/MSQQPTHAoDlZVkeWcLlztUDGDjIAxn/PrT9wRUby8lQQVPHHf+dXBaTP5chyFQHkjGOvp9KZOuG+SNXBwQwbJI9Rz7Ux8pUdGjwdylSPkOe3uexp2FO4rv2/eABAOOv+FKI124LBUYZ55wfYHrSgGNdqck4GWGcD/655/AUibFpN64Z5AqnOAPT/CnxzuwzGpUE8AHoKrC0lmO+RgSOSuCD6ZNKpEdu5HBHHptzg0DiWzdQqPLZThj93HJphuo5GZkw7Hllx0qKC6kmym/5s/MeB6mnJtR2PlgA9XxnNMbYy6O2IMfMXsQgB5/wowz2wJUsw6HpuHp/X86ma1+ykSpKZBu5z92q5uH+ZIsCNuo7ZpEMltlZHKyowRvUH5foT+BqR8qrFNpck5Yd/f/AD61BhoEbzGdkCBjGp4z/nmmR+bLgK7gEfKSAcj1xRYVy41x5IRt+Sy4IPbAGKry3Zkh3R8kDkkgd6SYKbcKwcMhIwOS3SqMcBBfeuVAP7tev15pWAsR3Adgkhx8uRjke1SC4JlIVyAwILen0qCMIAsrAqAcAHgZpXxE5MZxv+8oo2HsTpJ5SlWGVA3cHII+lME7/MinGF4z0qWKVU2jZkY7gYI796LW4iVt6xs+wfIpYYJoE9S3a3sVnDI8tjvumbCnjGPc9RTkuL+4jdolSEKP9bGQAehxjr+tQvdQ3csivCUOeAozgepP+FRWUzQzSqJfKDjG0tkADvVEltYLuSQyMYFPOHDYY/h0ogvbuymMVyVVCc54x+B9KjhgimkE8t2JOMYJ2478ioJ7mIOwWRXUjaSpBGPX9aWwEmsX8Nw8awss306Cq89issNrJ5mHXiRR3GTyKhwhYurOhHBGwH8OtTOZADGjSfd3M2OopFpFMJLNMET5nz908Aj2Oa03sZorVWYgu/DIDnb6GqkVyuyYTp82NpJQhgCR0/z0qVrNuJoJpZFXhck/J7Yz0plWRW3TfKFjIOThfQg4/OpCJVgieRwhWQ5Uc8HHp9KsLdMsTSShfMVh1HLep/lUETibftXaoYEMexpEDlEkZY7AwPIHt7UrzFGXeVYMePm4/CkZX8pOAQGAcjuMcD/PtRFHHuLlB8vY9W78ZoBEcl3vJLD5zwM8Egd+aGluEgEjLsUHnAzn61LJHHcSjYqjPP3SMCplEZxlSGxg7eD7UFWCK+jk2FnYSKPvKML+NRyytGDIqKcnoDxU33VDgjHTLAc1Cp+9MjhW/u5/LignQnW6zGvyDBGSv8VOjlUu+eFIz78c/wBKqzCMSRtKqxuOhxtP4EfyOaf5sc7bwzowBHzY+bgjH60xDxI3zBRlMYXPJFQoqzs0EnDnhT2quWmLSH7RtdTwo7j3qVgrrG8sjrt6nilYZYW0eWRpDtCY2gZxgnqaqC1RpmCvj+6R978jVi8JdlnjkBUHLAdj64quXAn8wAFgetADkkU+Yrs5VAdxZcfjU8dvGqSKir5bBcHdzk1FDEss/wBxdxHzMTxinSSLbqFhD4xySP5e1AWGQtsnZ5CjSA5Udhjt9Ke8StHMzjqcszZPNMjUJtUOyuxJGOPqKVGMw8uZ9xU5XORk+hoAZCsiqF2nBOEZWHP6/wA6TdJbhnUhlznI+6fWnpEyxF5NpTkeWDwpHT/IqMyM0nmRPlVPK54xQUyQy/MrRgjYdwB7ipEVZIGlRSW44x+Of8+tRTuYCX3KVcAcDJ54/CoHupYwEi+TIxQSSlZBuBYghei9B9aSNWlVVQtuGeB/FxTJLrbGkab36A5PU0faBFtUHGBzk96B3HyxB4f3kis5ORlDux6UxZQMbyuQcHf2P+RUgVmcPuzjv1P401xiGV2mjJUhWDpgn0IwTQBOsiIkjSNyVwpB4z681Gl0HG0sN2PlKDkj61QmKSRBm3tg8nOR/n/CljiD2mYYi8m7kD+Edv1/lVWKSLro33YyNwz0IINCBt21hz0zjHvVlUR3KxwDAXlySfwxn+lDyDG4kAZxwO1ZkWI4oiUcdTjOAO9SeQI5WAzgc/Xjp9OlRCQs4ZM5J4FStJ++Z/8AVnIOR3HWgCfTr02EsTq/+rYqR6qT/wDrrb1yxW/t49UsMM235wB98ev1FcrLhkkKHIyBj0HNdD4X1A2832OV8xuAVyejY6VpF30YIwQqSH5GwA3PHP1qNGbZucsxBx74rW8Qae2nXjuqqYp5A0bEdDg5Gao24WNijfK2zjPuKhqwiJkSQkbEJJAO7IP1605ozFHBu+VmBbJ7c/4YpshL3JIx2G0cnH+eKkEJlVi5JbduyeoB6/ypANeUESOrNIwGWY8D0OKZFOJdqoAREuflHQZ/+vVqC3Xy9jjKsp3YHv0FIYwr7ERY40HReD+NMqwjb4iiwgk4zx096mgtkYxsxAAXJbPT2x9KbDLG0So4J3c7h2GeP8fypqs2dssigEn584z6c/TFADpZZQfKhHQDJXAphDxsFwd8g6sevv8ApUqeVB8zbwzNwX6571Arqu752GcgNnkA0guTJaKMGRAOdxycnNSRFYVOFBU9jyRVfz/MbLkBR15/KnO32k/KoDAcDt1phcnYByVZjjbtY/dKj1prmFY5HjIklQbQc9ODVWQN5oLMXXkdcZ7Zx9aqmHeW3ny4Mdm5Pb0qhbmg90sSfM25SecNk/kKa09y6CQBo1JycL2qFDHDAI7YMWI64yPxzUtsb9nKyMBtHBK4H5CgtIuMwMq+YrnI6dsHFRSRSeaqgYbHAyR+Apz36gn5BI7Lj5eOcCqk1yYw3DmQHjByB34oHzDvOfzvJdhIrnow7fjTnEUeJIghZQCQRx+n1qvAjys0bN9055HUdOtWW2Y5VV+UZB4P5UiGxkjgrtZjnOcgAfnTJNsyJG/yhT19Oc0sKfvhluOg4wcdDUZIjYu6nliSP89v8KCR5cxoyZyOOR0J/wAaJLopGDk8kfKQc/X2/wDr02edvLDIjOTgnA4H0/M0gEkhMZQlCOT6kDgGgZMJGNqrvlGyRxxkcYH9aqzTEKGCgk5JZfbrU86vHbBp12s/QE5xgHqOwyRTbfdFbK0yISc/KBx+IosOxCry+c3yMRxgFeSPb86v20LxSqRGE3dQTz/9eqrTsJQkYG89SehPanC4nSQMxDleSVP3cHofrQUizcYiu43ztD5UkVT1CMJKN+CuOCTitGaH7XHggA5BXHbNUJ8yxlGUF0z1qjQx3yWGFAB9OaUuwlXcFx0wBipw4jZigG4DAJ6dahlM5dsFG4ySnOKBDLwmQq2xgR6imJyvB6inTTbweWI7AnpTLYM8qovynIwT0FAiKI4kYd6tqMN8/Jx65NU9oS4ZQdw7GrCjbjsKBotJtBBxk+gqWSMvGrldvHyp1NMgKMrYPGcZxUp2iIgYI9TzQWU9m4ZJx6eorWsmS4gbd1KYYEeg5rLCkZz1FXNMk2SSYXkjgD8v6/pQJkiuRCA2SyjDDHQ5xz+NRXT+XaPKhy7EKuexP+TRJLmR8qxcHJ9ORk/rn8qqXe5fIVsFvvf4Z/OptqYW1L2noI4Q5z93aBngnOf6CpxkK6SE8dWNV2csqqyKdgDZHHGOgpYrpmY78FFOCCvX6UCJVV2wUlwc4x1z71LEiqm1nH3fXGajj4KKmGBGRxyM9f0JqETAvtYNtZio9j0pjJpRuiCAhSqYwDkEY4z/AJ/lRZxRLcq4UPIxIVj/AA846d6RQDjOWQg88A/zqWGS3i2gAGRRw3JHrxQIRJBsUSYLk8sDz9KqSl0YnJTfz17f/r/lU0sLiSVtzERsQAo+UgZ/Lt+dIoaS1TzhyrYAB+6MdvfrSERRRT/KcttAz0zj/wCtTpYCD5yrtYcZRs9u34/yqQSqDhI8SH7oI9e/5UiySoSroACeML+FIBQzCJWc8k4yfpVtW3W7MG4Kkfn2qthTHkDc+P72eKhQOUwchsZ2gdf8kmkIsxJmLaQVbIHP+fUmlkZsDpjPO3oB61ChfYxJO9AN43c4PTioZZpBCFAD8HnHPf8ATmgZZkKhgEYABQQev+ef51ChkVmL4+c4wefx/nTLdfPRXkcja4U49celSGNo28pn3FGxnH1FMdhsjbiEHILE4H86QownTylYHo2VP+cUisXBwgBCkA49+T+n8qUAj7iNlePpjvmgESojFiWKl8YA/uj8KchklldZW2oU4I7YqAv5jERtkDjBGafnyijAH5htYbs+v+NAE2diKm5iQOp5zSI4VCeuD7Zz3xVM3DkNuVcg8HPX8Kus0SKjvja6/KvpyeSaQhQ6sQwYlm/j/unryKWa5OSifMAeD3qurLsZgrBmBAwcjmoI2ZmTdwTlT9aAL7SoFCuA7DDA9vTApY5UaVBgAscfTkmqyKjI0ZZiVXOVHuKkhdDMBCvI6nsB1x+lAFku1wMFfv5P0HuewHrTPlYGKacMGG1MDOD2OfwHFNaRHjeJFYKyDCjgnpyffpVeDIQKRyGJHOcdf/rUgLMjrE21s4YjJI6N0P50xmDLsYlkJ249Omf0zUMkjbv3WSAAQT0+n604bRkgEhnG75uOp5H50DFZJyzTB8+Yxxt/X+lOSSQSNlgq+gxwOn40y4j2rHGBujUcYHQeppxG9gwGBnOQcEdc/rQA3dJ57eZypBUBemDxTQ+clkIbAAGeM4FSK7JPKnP7tiVz7f4803At45TuwScAtk5z/nH4VQFVpWMZUlxgcelJKJEPyA7QM4HcnriptsahfMRmcgHOTzzwAM+1OG2RXxlGjxlkY/iKdhlaCdSpIyCn3lx780lteywvcBZfm7Z5z7/lVhoyZjksxxtLkgljWZcg214Bk7x8p3fWqLjoRsMxhzgD29hT0bjr16UFWYFARtQknr/ntTVkyCcA44ANMokQyeZGsZUMGG0n1q1rc0tzLBJOpEmzafl2g1SE0obcyqRnOKuXs0syqsy8J0wc5/woDoVooYpNquWDEcYpvzGNoweOtRldoPGM1ctsLAXCuCflz26UbAtRYLbdpFxLyGRkPHucVDDhGBWQZPUDtWzaQqba+gbvHuBA6nGR/M1g23MmM4Dcc0kxtWNizmSO/jdyzJyDjPzccfrWyWVmyTIUydoHABx09ea55X8sow6jB61c+1zNGzkGKPI6vnJPT+X6UMluxoS3b/ZVUKSR8oUMRn3NVs/u8F8HgcHI6fhmqouAJP3eG3Y5JPSkO5iiAE55+TnnoefzqSeZmgl2BHCJWO04CkA5OOv+frVsJHNCY8g55ADZHH06GsnzdjN5ZMad3z/Slj8iaf8Ads8j+5BOeuetUUmTXEcawhY9vmFsc4yfXr06Uu63ZV/eBQeCWH+GeKjEKbMSBlkByCck+gqFwNpZV+VgTjBHHqP/AK1A2XUW2cAh1YKQoycHGBxzjIqJILiAs0TeYOzEgDj059qpRyxyQGJPu53bverEdx5Wc4kQqAF6gtxkj0+tArl+3czlZZkgYJgBnLE9emBUn7olCI/LjPLbjlc+g/wrP/tCKQqUhKKOh3csfp6UyPWgwRIYIwGk+ZiODnv/ADoKRsoIQHWKZ18zHOen4dBVGSNBlcnd90Db0Ht+QqVpDLuLBo8KSSR8p4/rnrTIvPkjxIo3f3Ome/UHigLlZoDtVpkQIoGFZcZ9OfxHao5bRpGLxqHDj5cdMc8/hV+W1M5BkfeoO4BemMdazpoLkXqJbqy4Bzt6N7/TAFFiGSwvID5bt98HZJ1x7GmiRIFMTONwO7pnn/6wzTpNylVkZo3JIKlztwPqT/kU/wAiN/KRiHABLyc5247A/XFIgrLcvMAqsNmOg60/zQgDSKQFzkEnjH/66VIUkAeKRYI1O1huyecc57+lKbYRlhEVHRsDng9z+lBXKH2iSVSvlZTqWzxg+4/rTGARXJVT8w79PfimOjIhZysfPylB7HI/lUPmAFZRuBLbQeh4oJZYug0TAKGyrfNjnOP8/rUcLOsruE29cMRjI/8Ar8VZZorqRjKCrMPmPYjrTri3jZmnjlK78KNw6dDjH4frSuFijO8ZKAN5SKeO5HNT+WiASb1Kg535OBx+vWpksCw3OPMAOHxhRg+gFEKfZ8CJSEfsxHTPUUyrEPlm+IWHZgLtBOAQR15P4mkfTtshYMWA5LdRj+dXWt55yRb+Upzj5hgHjpUeLgbsoGUYzgDA9qQ7FUxOskbhlEakD744/CiW3WHLKuMsWweh/wA5q3JCqTLvO8sAeR0H+eKrviWT7u05GQDnOOn4cfpTJsQiFmsmUkMJBuyT1w36dx+FUyW3BYnXcOgB/StjOLth6cZA4PAzUf2VCsbqqqy5LFgORzzn/PWgkr2ttmM7zhpiE/Fv/rj9aqiBYECFmUk5+7296uCQQbxEzqg4BJPHpVUgSO01wsg3HjDDn9OlA7FuKVZIceW25QTnOc9O1R27l3cowDYzk9TSQkb/APj4kVSM4kzjFPMSR4Kvhic5xnAzwMn+lILCsXuUVC2DznA559aZHG8DsY9+W+9JngewBI9utWDNbqy7mXeccjgGpWuFL8DCnjBOcUDKYW5nZxIuzH3WOMn/AD/SnJbRZYxMWZQOR2OeSBRLMjNhjyOR+BwcVXeURozLwrd8YJ/CgLEkLSfP5uQGcYwMjvV62QRSRmYqyMy8Y5/+tVGOWJzt2lGOGfbx264/wrRSLEa+S+91IIJ6/SgViq9yy26l2wpypXPv6flVaOU+cXD72/hXOMVYlt1dv3sQDbzgnIAHvj8KfHHbRKoiZcg5Jx/KmMaJYZvtARtwUZUnI78HnHTmqpDO4jkPyNyMdG9OfSrTRQl3lD5jfsvGTQYJ/NXY6eWeAMfdFILFMNLLIqAfIuRj+ozUrTYAty58w/MVPyjjt9aVrSVHdnynbr0pq25eMlm3bcruzyKYWIcPvZgV443saji8+SXbn52JIB/iq4jRmMIWDMeRjoamR2ifD2mWXHz4zigCCyuVnYq/yOBwB0b2qQITI3lxeaB2Tkn2qa5Uq+2GOJRtz0xz3zSWyNa3ENwDtXH7xc8HPH8jSEMnt4zbsdjx4I3DmoxLFI7bpTljlR5ef164q8ZdsMkQf73Q9MVRVN6MsyYPQYIyPxoKTRZUpKvDDMY4Jz+NQncRuIJycg4pYwFdXzgbduB06c1HeyAyeaU2oQoH+0QP8aZPUljJMR8wEMePY0tuiJboqgB2kYEdfTFUbe7eNTG4O5sjjtVmKFnUBHz8wJIGdw9qQEMkYhEZYsz7QcZxnk9akEMssc8hj2qCCp9Aefx7VK2XklDxgYOOTytSSlyqLCuUUYAJ4A9frQBmmVokMqx99qMeo96cI28tWZdhbrnrVzyPL25bKjrgEn8BVZg/mgIrDH3TjJI5oC1wWUKSpbO04x3zU0Pl3EZjlLDB4/8A1Uw7fM6cMOuRTop2U4d1ZRkEEc/j60wtYntNIi2s3n4Z8YAHUf8A66ftaIKEnjaXOSOmB2H86ryXcpKBE/1a8E9fw4p8FxJ1CFQODRcdyPz3AHDE+3FKGT5iXbPHCjjP4ileGNwN2xFxwxPP096kDK8YyBgcABdp/GpJHxFXK7lYkjqVHH1qPJD/ADxIVXoeefpg0XDKWGWycjoMD6VDP1UCQA8c9uQD/WgCQbGX5BuXso4Ip0MmwkqAGRj3x2Hb8KbFCoT5yFZvve3HFRSttbIJJfOCBj2z+tAjtLKSPXtF8iZlM6gdex7GuOv4Z7S+aO6jIlU/KB1Pp+FP0+4lsbsXMZPyHGP7319q63UbZNc0kXVuuLgL8uMbvda0+JD3ONkDwucZ+YDJ/u1MZ41jULKXbbuIXqwzSpEXj8qQsrKuNpG056f4UW8EdsQSQ5dCRuXj9e1RYB0DyBeSyjJwD2xSOjS/6uUdfmJOfrxSS3WZBCwAXcFUZxg/07UfaEDsGTdt67eQfyoGSeTNMy5PlqvBbHapI/3ZZjIzlhjBOdvFRSzGNhuPXqo6HjmliUvuwVUkdT0+v86AHeaGRknwSAeGJ4/A1Xk3vhdoUcggYJpzGMKI503KCGYg9TinG4ihQoBkDkBe/pQIe0DrFhtoPUKTxgGgSrED8uWcjv0OMf1qi90WlwFXB65PUU3zVJxHJnceinp7UAkTs+AVyCATgkc+3NPMe9T5gIDemCfrTFlMcSNb43IcZI9vf0qIyNEpC72c8kk9TjOaBluNY4UCkN8pzzzSSXTKSjN8+D2qvHI1xIM5LE7Bk9+n+c1NBboysHyxwACQOOnFADSRHPsUhnIVhk4zkZ6/jSuFlYrI7tt6RvgL+fc/lUskKmRWYMWRFDfgMY+vAp1xcKQDIgXHIG05z9aAHxokMLpGQpGMDPH09aYoHnMxdcJhz3OP/wBePzqs8ys7KpkG7tjgUsFyIpgroHGMEHr+dIRJGWc8DKjuPu8560pgdJD++TYMAqSCGz7VEhd5Gb55evIPzc80joYWVg+R3B6jj0pgWY4oFYS71ygwOvBJzx+NNeRUXPmseccRgd89c/jUOSsxEp3bcKwHah/KkyGcDdyR6GkA77VbK21wy7c878k/pSyRxz7QV2cgqC/bv070CCFgGK8AcE9D9akMEK+WEYAIvQEcHPamO45bWONflRfMGW8w8kf/AF+f0pN3leWEO1z1KrwfeklZYkbBK4PIB/UVAs4G9n5TYFGe7Z/wGaBXNKCTcuAfbNV9QiAIdVABHOPU1BYTSOrpx6qatLMroySD5uf8R/On0N4u6Me6jjQ4jkJZuqlcYpscsKYDsY2IwSBkUSBt+4Lls4J5JP60683xqo27U7kgZNAFJCzlyNuT3btTYnYkPu5B7U9ogIWYvGM9u5qAHywQOT69RTJGMo3EA1PHjjv9ap7yZM461oQr+6DA5/CmNDlOOMY9cVHNcM7bFIWPpwOv1qYLlSTgZqsI03FXkx6DHWgbJY3DFQhbp8xJzmrljKYr6MghcEEn0qFAkTAKnBHNOjbE3zAjtxSHYkkVTqN0S4yq5/3+BkD8ahLfadQTIJ7kD8TQ7MLpGK5buMZ/zyKbpSSTPPNhiRw2OpJNMze5qybFULNySvHOdo6jn8qhRFCeagygxklh8uO44qUIphLMrMyjaSpyWGOgz37fhUW4od2whT2J/p+FKwrWFlLeZ0KsR95OQMUjzoWIQ9WB5GDk9DTklaMuJyAD2HsaaXXCyFVbfkZz6VJIbMhBCsOSCdrAnufegKsWGZssDjAwM+4/wNJHMFOERQ3QYP8AnuajeViFGGAyOE/maANCRwrBwfmZANpHGOn9DUUh3mQgFt3OAOh9Krys7xReS4UqT2yev09alSRkJPRM9+Vz9KBEaMs2843Y5LDrUrq7SSSFt5LZCg4z/hj0qNBgB0yoB2lSOo/wpxYBhJuyrkkjHQ9v5UgQMylldY/LB6jIGD61GZpY34G3p606MmUfM6+Wx79/UCmyNvTeUwyHJOcjH+c0DsSqxlC/ORIuM9eRkjH5E/lVeLdLvydqkhct07cU2GRk53ZAYcsenXn+VWFuYjGQkbvJn5SCBtx1PPXORTERCXyWCbQSRwDzmpInjnYGSTZxknHJAqM+VITHHuGerMOevT9aSGFViaRvTHyjOM8/5+lFilEfEN0+B3PyoOQoP/1qllIbBhIYKPmIB5Oe/wDn1pBCGhfaxWQ9QO4zj/P0pwt1hjY7WG7CgDDD9fwoBoqlirFim0nsRg//AKqjDSSNsRQCOTnr9atvDkE7CFQ4+fjP4d6gWVtxVVyGG3J9AP8AP5UEikuSS4AzyuB1/Ojf5kaxyPyM4GzPA5pincu5E3NnGF7Y7+31pbZY3kcbQI1b7x5/CgZHG8jSFc4QD+HH5e9SFmBJLKMbhub/AD1pblxGUKxuyuCygHhsE5/lSlTKPN8nMn3Svr7/AMu1Ah6sAn3yVfjpwGJ6VLFIy5VVVU3IpI6/j+X6VDCuIiGTG7A5OOasYUMwODt+bJ+n/wCukA2+iDyOkRyingkdsdP5VFGFLtGRtOefyz/T9aZJ5jsXlb75zj2yOtNijd3TPyBW3t7jA6f/AF6AJfOAcxyxFcDGQegB7/41KG2oU2KI24LdRxj8u1Q3AzNJGzMdzMMD+VEaNGq7l25OR+H+f1oGTvvSIFwTgZZQe/Q0rJINnGS/Q4wCev8AWp5mSOBGb5iB0znPr+OSf0qJ5FJEO5i4UKT/AA9c/wBaBCjY2FIJY43Bj04z/Op3jRlZmYFC+RgDnHC/1NVJGYzFYVMwIyFRdx4P/wBbFaEGjandFSLcQxsm4F24B5xx+PpRZ9AEtLeOfZE8f7xR9/uOv+Nai6NZxW7BF8wBT94c1gX9pdWV00Ms+19ob905C49abYyPHeRFppGCuM5cnjNPbQ2SVhl2xWFApxIowcDjPpWRq2TIkoGB09+uf5Yrs5fC00rGWG8QFyW2leOTmqOoeFtQFuyQxJKF2kMH5bjng1aizPqZDypaabGwVC83zbc+2cn8xWTHuMhOO361duNLvbRVW7tpIwpwCw4Off8ACqxiU+o/Ci1jS9xPvKe/HetK3gYRKrKuVIPbkehrOVAjcjIzWpBdWyQq6rifBO0jIbk4yfyoAfqNvBMizBljOwEA4GfXt9Ky13kK4Pyqf88VupAl9bLuKqqjCqOTyPWse4jMU7xK2SOvalcq3U1tKukE9wpBfeoVcDrj/P6VgEGK4ZO6tj8jWhZz7J42VemM471V1JPL1Bzj72G9OopLcJbFsBXjxjBwBSsqTMVAG0Y79/U0yFwQuDuJXJFSecv7xHjBZFwABzj/ACTVMiWwiplkGWwVPA656VYVMAgNv/ebNnfA/wD1n9Kg8xiuwZU9QTViXfkyqBszjHT5s+/5/SkQKSluAzoJPmYMpGOOMH2/GnJOqlWhjDZBVlwOnXj/AOsaUwwskcc7Nu++eQevQH8j+dLDHGhUuQOdvuADn/JoGmTy3BDwna0Td35w34/XrTWiRLkxlfNKKQ5J69eR69arlwse7dh2yWweDz/hUoufMRV6sORjjcTikHMWGtovvId2wbiCflGOv5mqz226RWg/d7BuLHIxj3/wqT7SXO1WCquOFXgH+tShlY/OrhgMBhwcDsKBplSPTEmkH7zBYY3KOOmCQKQ21pDJsjcBwAdvZiBg8/hRKu1g0PfuWOQfwqGOaWSQl4ctnA7E/jTGXkZ44RIi/OBhsnnGc1HaySCFnwGaTIJB6gdfzpHu8qqxRF+cPg4J5z6f5xUeHlYN8qbfukDJH40Cdxz3U8JMWDIjZAZWxjtkVIGLqpR2SVAQWICnGOetJE6Lulbk+p5O7v8AoP1qGNxKN8rlNwK7ycnp/wDqpED7qRJdoycYC89W9fz9aSFJJVRHl3u7b2U/cAHT+f6CkFq0i7vm3ZxndjI9vToamtbaRD99QpBDK7ZH0x34oGkOVzBEYtiF+pAUDOP8g08BgzOxCu2CVH3QPXP1xViXTI5Eyrp5uAqkg4GOnfOcCqsu9UYSEtKgJJXjAH8qZTRDNI6BflDRn5TtO7J7jFTPGqwtIki7CQMZ5HUdPXp+dVFSRdxTOcA8gc9+1QyLKMZRVbGeBikTYsTFY3bZ846Bh0HbP6URTvISswXqCCRgD6H3qsl4yII3jGVBVvlyScnvViK6mw6CEBgpJK4zwO5pWGtDRt4sB0STj0Ze/wCdNEKzTKnzeWB0GeG+n9ao722yYkIYjcFGOT6dKkguZpBtm+WQfMTznJ4/+tTHc1YSI1YSM8hzyGbgfSlKGdi1z8oIIxxz2yazPtP7pwMnBwPf0NRPcM5G5k2Dg5bH5Uh3LkiRwp5WyRo1GS79OoOMg81VkjDgyLg5H3c/nn1oMlwxJUjGMgeo4/l61C9xgrEzDGSRn6//AFqZLJ3mibyihBKcMcDJPrn6YpsY80sGkAwuO+cCqkqRqVwcbvmbHofT8qlt0EIDPJjd0Yj17EUibDjEB+7kj6HvnknpTdilkE6bieVU8Y+lagICsJRujIDbAM9efw7VViSCOYMgeNFyACQSvpn2oLSIJlYp5iRqAnyhuo5z/wDXqrcfMV8s4bHUHg/5zWkY45FaJUJyect34/xqvIFijMhhymcAZxj2NMZBHHcnjDMyjIUEYx61G0gifBjy/cGp2HmbWcYO0Y3E8n2706LzVLxybSeo5z+GaCWRmID5nJA+8UJGP/r1JFbski4X5P4RjOT9PYUjIpjV1IAGSF9+4/SnW06tJGdzgE8c4welIQ0tbpcMNuznHzZbJ96kN3DuVRIvy9Gx39cVK+mT26f6VJHskOGbgbc++Ks2dhaWuJCUuHIO3BBA/wA+tD0E7FRoLgxLMyM8a8tyenrUclp5rfuFAQjJXOM+nWtO0vmtrWQXOwRuflZ/Q9gO9U7vTXUebb3AYdRG4+b9KATIJLZ47ddiOJwNxROCKdDcsuxZkKORhTuyfzrVTTnmt1kWYbvQvuHTofeqxtJUVWDZ3nkIQf0NMtO5VluyysuxSOvrmmR3SOrM0TdTkKMHpVtbOSRWZJkWDvv4YH3qolk8f3HeQv0kUdPbHFAWCMQwqdsOfQd/fNWrsr5KrFKfl+6ccN6g/Smi3dJB5joGA+6SetQmIB181gwySdp29u/HrQQxguHZyxwQB1z04qRH81mab5OMAY4PtVJ2kjTy9mJG5IPQD/PNNeZnVFDquDyuOf0qRE0syPJtdDGV9OQKWUqV8tZFZmGcA8ilEbTQDdhmQ9e9MS13ufkwyPtDFuue+aAHLlI2d2yB26Gnea3lK6nJYYwRkdT2qs7lThSysO4PWoobgBGDF12HO7nFMZfd4UOFGxjwVB4PqRTGuhDLt4VuodWyR07VHDGlw3mvccHPHNStDHE5ad/LR+QCT/LvQBM+Lxi0cqFm6jpz71XiaYMIpz5f7wIT75pLhTAvmBFMeeHVjlj+fHTpSIxuVLZZT1OT2HagRYMwKsJBgr1+oOKktpICC3lq6ZyRnnJ7gVXZPOnUlsswGcd/f8xVZBJHDIYo1wvzMcnI7f1pAjRWeIoqYKYJOFxTfMibcj5fHPv16VTdhGApUgkcCnCZQwDBMsBwAaY7scUR2XygcdgBgEUszNCQCpb6dqfLHIVH2ZcbhjIHT/ClKNGsJcBiqDgc57ZoEh7RkABhnJBwxOPpSYWQ7IyQp/g6H/69RO7E7lZVHRd44pwjAdydxVerA9Dx7e9IQKAJWPmZHI46/lSyLGI97bWYZbaRgk8Y/LFJK4Gdp69PWkZNkKyKD5irkg9TzwT+f6CgAtS8kwEw8sS8nHJB7Hr74/GpvK8mXa4URnJx9RxUX2hjhVDEn5jtGBkdOaZLKzT7RyuNhPv1NAE26KEB5CWCLgLjO49c+/b8qv6VrUtnNJ8n7tjk5OR74/CsWaSQsgbAQZJPTj3pySIsu9yDHyp9CDwapOwzuNTsYtWgS8tHV3VeMHhx6ZFcoiXF1+6SMoeQUUfdOecipdC1WbSUKAebA/zHtz3xWvqWprf23naZOqv0lGPmFU7PUpaszJ9KitEMt5cRpMwBwRlm45/OqQiQswQFYscksRjmrFtYzXjERq00nJYk5P4mq91G4nSE9c7SpX7p/GpKlGy0JZp4xGqSZJGcrwckjA5+lU5Jz8wCkcD/APVSGDZKQoyePvLwPyqdmiiQM6ASKB8o9fTmkRYrKzSbi0uADzk9PwqS922saRFAXbDcYJweQasWkYnQISIyGyfmBI/XirNxB+/VoSB+7xlj27Af570FGYlsZIMhHDMO/TbnrmpIrOC3w+SwUjcCRkH1q4IUeKMu44GR6D9KXyrcGTyt4HsfvZoDQriInYWY+Wf/AB70P9aeqoZGVwgOMjI5P0qRp1YN8qggAHtxVOW6AB6YwewIpGdyw5XcrLnK4YDH44/SmSPiSTDKBjPX8api47q3ykce/Spd4cqVX94efQAc0AOjc7ndiFXGBkdacxebJDMAg4xgVEZkaRRjBIwB3qaQiRODlE6oDjP1pjKQDeZsWPEjdAec/wCFIo8sosJLNIwXcAcdccVcaHaFdOQQCxbqx7jI4x7VOpYOU5ARwysDx154/wA9KCjOIlgVcjcedwOe/apYFGQnl4V/mJbJGccf596sSxJIGcoOnGOMDsOvP1pyExRtuC/eAwOTnvQIjuFaKTZMI/m+YBe459ailjQsSPnYd2xzUsjgAltoGODIATTBNDGVV5ETA5IByOOKQhxWQvN5gGeqgjCrzjH604SBYSpRshuCOO1RTzqSzRF5c4BbOMUgV8rv2hiM8Zz/AJ+tMCQR5ZiwOXyeRjnt/So50AiORhlYsAeB7f1pWR2w6KSvzZY8fQUSvmJRJ+8lUfNjoKQDrZ2V48bQvGFwMgf4VaaNyjdNyFgR7dR+lUDKApjiDrnAJHGT/hWh5hcLKp/1i549R/8AWzVIuBRljw27OAaqzwxg7fNdnJ4BHH55rRSMTyKrjcmfm7cd6pamY0nVoFYKOCCc4I60GpWuY1hgVtuSePoapGNiAF5J7VeuEd4TkKMH6VV8yVEZdxUA8gcUyWVCCHwwwfQ1cgbaKqO25s1Zt2JXLcjPGDzTJRbQ7scc04IFfLDP6VEjHd0qUN82AKRoPlZdoJ6ioZHUYYHipWGVO7Az3I6VUYjBBOAOBQNmhBIvnRkcyE8HGenc+1WRYSWjTFEIiaQuHCE4GMgfrUGkqXZlADM3Ck845Bz+lPvS74nNxt7c9W4xxj2ApkMmgZSDvxh85B6exxmoSir9xCTn8aggnSSNtmRgjBPOM8c/pTIpOiMzYzuz157j+VSZXJ0KSMDIvIyAM809XiMLb+gOOnIz+FNkkTey43jHboOKcJI3YxOVhHZR1JwOnYdOvvSELbx5coEVeAOR19PxyP1psZLHY7j96MZVeoznr7cUrpJsE2wnyj8uOM5PTqc885pY9jSs5DYkJO30z2pjHqriJF2AkMVY98d6fKrYCBytvgAt6j296TzmkaT7zDGB9f8AHFEimWNSCMDoM/oaRIx188eYBncQw/T/AOv+lNmT5/LRcIOSc5z07VO0cqoIiyqzBQgBB5/CopIy5ClQG7k9jx/jSGQhESNvlkl28bQcAnnqfwrYs44b22ieVlVQDG/OOoxwO/WsyXfPM6K3DEnOBgVZTKeWuWLICVYtz/n/AAplqRQa0Xa3mOSqjG0jBHcH8s/jimoGjUMVDt/qxEydc9/pmteC0iYkbf8AWk7lxzyD0pr2VsLc+cS6xfOv97IP+B/SmSV5o1lWO3SOQyR4ySR168elS28CRB25LjkBxg/59qbKXDKbfy853MgH8PY/hzTUZZVKz7hnnhun6cf/AFqGx3siVZj5mDGG34AyCc8DHP1oMm3d0XcSAAe5PU/pUVxLGiKEc7eNqk+3JP41A8onYqr5IOTjjJHbNSSSSE4GCzN3OcAYHfFKixAtJgFSofpk5A6H8aiRleIR8KT1Pcin4NwjMnPIO0deM5A/Ci4FgW0DB1lU4LliqcKcZ6jPuaitk2z+Ysf7pGyUYY4BHPHp1/A0JuiO4jhgcL3B6f5+tSRSiPZtLSAZO7bwPrRcY9reOLy2kGFhUhGU98k5/rSPHIp22+1lQ42HoB3J596guZgXRuo4CZHAHaoJLl2YA71BGQgHXkj+h60XC5ZmETRhjsWRecKMg/jVOCTKykNw/O49Sen9TU8Ufn3DA5Uhfl56f59vWkFqiu0aMrS9cNx2zjPrQIT7Osql8kNu5Oc8f/rpsDMFwwDL0Lf1qSOOQJImGUqPu4A29Dz+tMlicRKQSTklh+Ax/jQApL/xt1zgYOM+ppRcJJv8wkkYwR2PpV/T9Iu72GLylYROPmkcZHX9a3bPw9ZWoMlwRO/GR0Xp6d6pQbGc5Z2d5qK4hgcjH31xgE+59q2bbwnGJTJfXJfA+WOPjB+tXb3Xba0jZIQHZMDYowB+Nc9qGu3su4FvKjOOnXB/yau0YgdO1xp2kxEIsce1QvA+bHuay7nxQzSMlvbMwAwHY45+grmFmO1yu5i3XA9aQ3DlWYpvBAwp7ev04o5+w7ly8vJ764E0+3dt2fKOOD/9eoUJEp/OnIobLbVVvlG1Pugf1PvTZCUcf7JrJ7mq2NKfW72yfZGxf5Q20jt3/lUsPi+cECW3Dk9CuVz/APX61laqNyWsoOCU2jjOcH/69Z4Mm11j4GOQOv4Z/pWikyHud1Z+KdOutiyt5bvxtkHGfrTptD0bUAGRBGc8tC2M+1efYHkkE9B198VNFdT27BoJnjzzwe4q+buOx0V34LuF3fZJ45UySqvwRWDPo2o2MubqzkCpyWXlfzrQh8X39t/rPLnB9RjH5V0ll4otbi0WadTFG/BLDKg+hosmGpzOnuFRskpgEc98EYqhf/6/z+0mD+ld+YdI1RVk8uF9w4ZDgn8qzr7wmk6AWl1sP92QAgCo5GVzHGRlw4GecZAo1aQO8R5ztwcjvWvN4c1OylEjQeaiMPmi5yO/HX9Ko6lEvlyrOGjfO5dwx0A/nz+OKVmmDd0VbWWMxnJVWXofX61LiYPGU6sMkkcdT/n8KqwKYZCxQsr9P84q+jsy7QMBWyDn25H+fWmzNsdB9zL7SVA9+KsTSogVlA2t82c8Z5qG3hZ2HljOeCDTbn53WMggKBnb0GRk1JNxXf7jYyr8nHQYP9KlykasFZjKD8vfHHI/zimx2saoW2lgSNvzd+cnH6U51CyGTaFLyYBzz26/54oAryFo22SKVKqCR2AxTraTbI3zDDDIB6n2qaSKQOyhSzAAc8n6/hS2yG4hBWPBxsy2Ac/U9T1oBIbDJkoNuQcsx4BwP8/pSfam+2LGSTggsEPIP+f61ZFm/wA+3a+wk5QYwOc5zwe1Vo7qMTB1DLzxG6j5iepzQUi0A8krfu1CDA5Hc55H5VZLxqjINofHXv8A5zimMVMPmBlXJJU5wMYIqCZDFNh/QnHt6jHvTHct28caK6sRx6ev9aUWccO0kEgqMkLw3/16rRROuxhCQBztI7Z61Ylt2mQbJ4w4JLANn8/zoK6FZ1K71/dsQdpIbH1/pUHlLcxqrKQAcDB7c9asPptxvBDbVGfmkTv34/xqzGsUMUayeXuweANxNBKjqRxwjaFkDKvLA9ie2P8APSpykZQmIxlW4LA8j1z/AJ705ZPNlD7WK9GfdjGc54NMmQwxuzMGDHA9ex6j6UF2K4u5lgZUBUSnI+bOf881LNAxYPLEFYjaHUnJ44/D/CoY3JPITdkgEn5sntTGZmOPuydgTxSJbBgnyjCM4/E/Sm7GA5Djn7uM89qTcyvJvwMcAAdD/XpUX2YyB5JkD44BUYx9R+NBI5EjX71s8sjHucBvbiptr3BDx4hjEZIBGeMEEe/Q0yN0KRpnawOQc8/Uf57UqsRDkkhclcpwfXH5imO45oliRlVsFjjIPI56YpsMsahfP4ViATjDD/OP0qNWQYZkGRyRv3cexq2ipcFokUsWxjdgDA75xSAka3jNz5rDcjEllHQA9eMetVXMcUxjAWGIHHLcn8BV2GxktS8krrsH3AGJ69QKhuoyPmt7aNiQeScsfX/IpjsUsQ+XiNx7KOCc/wA+ailQL9yMttO0k9Qfp0qVllEYEduEcLnGzP8ATvUV1JPCNzJkYXtyDjnp75pEsmtJUlmj86Jiydz/ACqe7KtOsnyk5K/KQAMjgfhUCyq8UbOSjeXxnnJyetQ3cnlzZSbdJgfuw2VHtnpQBMTI8zLCxABwR0204u6By7DavUDnP1qrbi5BI3PEx5yvBJ/Dk1PL+6yS7NI2Dgc5PpmgY6CZCxPlt838R6mpWumlC+apdgQGIPf/AD/KqJVUZmZ/mxnZjHNTkuLUMgypY4BOTjA/xNIRLP5TTNK6o5XoD+nHpzUUEyn5HIkznHHbHSka2Yxxs5Dk9iTkf5zSKUt12hQ/OSTxtH4UyRZdhjwo+Ucq2c4I/wD1UQC3fbIN6SghgoOAxHr6UkbRHITLK4JbaaliW2tcvL5gDcBMf16UFIW81F5GS3RGfBySD0/DFOn1C6tLVFaNJlHC5U5U9uaSfWoLdWjSwaZDzuJ24/LNXdNvDdMYri2W2Vl/5aSc4x7imyGija32m3sIS7t2ikZuTgEfge1TXMzxTTXNsqeUgVQ27dgcZxzU0GlaVaM8ct3DMzcAEjj6AU82eiOnlmaNT32tjmoYhReqqLu3E9eQBz6kVEEtnuXcyzbcgvn7p/KpksorqPZA0Ykj4yHJBGKtwWlnaq3nyASOQXJOAaSuCdjLuYGSYS2w3RNz1/Pg/wCeKdEZFLhlZeNxA5C+9P1DVFttQW1hkRIB8xkyrEZ9KlngtXuIoGnjeWcZjZCwLflkVWpXMzNkDszELuI5y3zY9+abJIwTdIox1Cirn9kXMbN58sUJ5ALSdR6/lVS5RrS7SKKVJCw4dMMcfWgV7ibJJtskRw5AwWB+UeoAzUL2+0eX5Ymd/vSR4HP8/wBKZOJ5DuknkAHQk+nbrTvtIiGwhmjYA7mfp9KY0NMMsGxHBCjjfzgk9unNWESSMrlx8pyVHJ+tQx7jKrLuCAFgCMjGPWroUBDPMNrOMBe5wePoPapYyO5sI3VfIciU43E9AO9Mu9PS3RFcswz29P0H61LbiQsZZTtHlk/d59gfrUSRsQzLL82ckk5x+GaECbI1eaI5htxAg/5aZBb8PT/PNReT5shmKEE5Y7iThqtx7UQuXaUN97cOvp3pswhdwULgMMEjgimBUPmROoZlIdeCv6igRqiyFMgMB16Zq3JGwjifYJVxx2I/Gq4CXELLgq/of5UEjmUNDGxZRvHQdiKltpfLkZY3VS33mxmqltCFhKudxB+Uep9KdLus9rSqdrcYHX86AsTOoneTZuODyXOSxx3ogtxAzO2JXxnv/Qc/h+dL/qYdxG8uBtJ/nSx3ksQ+eIvgkhgBwPQUhpDI7m5eYhmDxkFtg42+/P8ASp18u4hMoA+X5QN1Rm4YAtGqpnjJHQe9D/6tdqohzl2U9aCrIC5MmQQCR8vFTiR043EMe49T7/jTAEUbpF+bgKCcVAzTNyiDr1HNBmSLH5UzF0GV5JJ6e4/+tSLl4t6KVQH5i3cUjK0kKo6lnxjg8nv+VPl8yYInIjB5XyyAPrmgBj3R3MkDNGFUDp/IfWoiYy3yFU3nJycH61EkW+b7p25+6MZb2qWG0a6nkVpFPH8PQH2zTAazbmIckBRg+mfSo4227o4hCxxu5Xk/QGrbWKC4mMjEKxOcqOTnsM1FFaIkhO4SccYOcflQUG0O3lpKBI54Tlh0/SpbG2kt5klU/u+jK42n0Oc9KfbLbQkSfMGU7FUgn9ac8rFi0bn5eSue3pmmGxqaFeNZ640LcpP8uf1Bp3iyJbfUYbgLhZlw2O5H/wCusxJg2yaPAeAgjB5xnj8jXT6rGuraA0kS7nVfMQZ6EdR+WRVLVWNNzmUlGJCBgEnknH4062tUmQOwViTnLHt9M8VXtbTUbkFbWGRwnUDgZ9zWpbaHqBCia2zkYJLDHt3qbEWsxk6KjBNylf4VPIP5dajjczXMYt0UOcqT2A9/wxVtdAv924mJMfL/AKzqPwFUtZ0W6srJpxdjAIDJGSM5/wA/rRyserZcOm4XD3CbQPmxnp/KqV1AHR5bVNkMYyWJ5b61i2yMMsXJYHPJrrtLNjNE8U0mPMQDaWxkH+tFruyKsrHLyb5jhMnaM4xnFKluhHzsxfHzMpADfnXVy+GdLuI9qSzoWPUOD+FZ83ghtrta3wbP3UkXGPx/+tT5GZ2Mby4Ut/lfCoORjdn+XrSJNbshG2Y5OSznP6A/1q9N4e1K3KK8BdQvzvHz9P5VGwSK6CTYGc5VhggH+tK1hFKOVNjcAAZGSMZz+dOhuEDOpjYR+pHft9KmaHy3IeNTjHIBzn+Q/Kp4njZxEIdrA4Bc5/z0oGVJLgybcSlYyTkgZxjt+tPLzStg25CEjaW4985/OryWSnAkO3JLDjHHf1/yKcWit2ENvG3yn5iOTzj/AAoGV/KbyyjRsCegbnIqOaUN1YBlxuXHX3qSe4mkQ/dwgySQAVH4849qo3EqHbIhZioAK5x/kUhDGiaSQEK5DYOR2HFR/Z1ZyM47lCea0LYg/MbeREIPy53AdvUVHIqICI9mCMYbK4+nagCM243oyMDGw3HAJ+oq8gx8qkAADKEnjpVRWdBsLcY5CnIB7c0x5HJVE3Bx8x5ouIleVkiUFiUPQH/PqaY+0NuhIUnnGelQCVJHAZuxG49qkA2TRrJgBGHH97GP/r0gLPyNEcbfMXLHb/Lj6/hUltMrxMFBHlv0JycHn/GqxRvJYBgd4yT6D0/Sks5CLgR8ESAqcnv1H8v1qkVHctMjqrvGAFxg59KhvLhWhjPylzwQR0x3/nV1BmzPPLdjWXdhfm5wcZx60zUb5ayFZFwe2Oaqu6yqRsUkD1wT9KtWc3kJ8i5JGfmHH86r3GGkc4AzzwMUgMyZCr4xj2p0DbWPpipXRjkEZx3qKPHmDFUR1LaOSozUp49j1qGPPIH6U8iUDBWkWG7PVs08BSVUgHufpTfKbgtxmnZiVmzkHjC/nQMsQTfZboKw2qTt+gPBqK4DPDGryAuWZiAPug//AKjTJAWTcFbLA8n+lRQI5Ziw4HSmQ2WYV/f7v4R1B6deCfy6e1HlSR5yrbScfKMDHtQ5bJLNhcEcHrUhkTy8fxkYHAz9fpSIG5g2FQzMe2OCPx71YSMeWBvWQMQArJyvbP8AKoPs6mIMc4XGWx0J7H9a0XCC6EPmMqbcKRyWxxx6crSEUZIHRgqOy88KOOe/f/OKLmVgE7Moycng1JcMWZceWsY6hXHTr9T9aiiiZwWcHywPlbpz+HWgdgt5Gcuqq3I7dhjqKvGF1EhjeFnXgh/lb0znpnrzVV1cMbefhM4DKCoz6/zqeQiSRoxjhQFPoewpEsckZUsrlgvByTyOR/jQ0RAHz7Gkf5snjjj8qertEuCoV8DcHGRjuRUMrnftb/VkE47D8fWkIepUMBEQUY4+YfMf/wBfakRklkG9SgJ25BP179aYkGSuFAAfJzweB/8AqpY4YY8ZLTlDt3KDx6HPemMtRzqdrh8MoAwwx39vx/MU2W7Eb7WVid3L4HTkde/Q0x2ii3AKSck8YGc8fSmTmIR/M3JZircZDf5xSAllSKWICLLrjOwHHSjhSd3lqfXHTHb1qnFMD5mAFRFwpHb1/QGooZ/OWVQF6ZBY/wCfrRqBO8KOpDsqnn5ie30/CofszxH+CQY4MeR3ohkJkVd5iEjYyoHy/XFacj6a9zbx20l1M+7BLdDwecdfSnYCAWLm3Es26Jc/c6sfXj/PSorgLE6lGbawA344PGD+uataxeF5hbrKuUIDbR82f8KqQOQzI4y3HA+6Pp6UOwhxt2KiRn3FcKF5BFNmLJNAitknhh2z26VchQxmRmQiTLAZ7H2/KqVxHcIROI9gGG346/pxSGPdzkrsGOjxjJ9Ofb8PenZWbADMGJyGBwcdMfnzS2JcMrl8q6ncGPOP/wBdWrbTrq7nCxQyMoGSz8Db9T3NO3YCqjMEQqPMkQgkkdcHNWIV+0iNVjZpWJGNpORx6fjzW7aeG7eAq93KZWAJKj5Rk+9WZdT03TE8uPy02j7qDJ/OrUH1GZtrol5NGu/9yjAZaTlhgcDH+NaVvptjYLHLKfNkjB/eOcDPXpWRd+JpnVmhjCKBkMx5rHkvprgiSaaXIII30e7ENDpb7xJBERHbjzW6Ajhc+lYV9qF5djE7EDP3EOBjj86ryEiXdLtbdzlOmaJJVnDjIwxJyO3rSc2xNkAmCoOeO46/561FP5sqrGsmUxwpPSrE0DLCAQyMOGRsH9D3qHDbyrkLhv4Ox7YqAHRj7Mm4Hlv4j6YHH6VHHOAFCKCAeAKkbdJjJG72OO3/ANejy5GkDhlYnClW/X88UxjLeZvN2tnBI4/DOfyP61YZ45Cdrq30pnlLuBIJCjaBj/PtQbSCFmeDd83Y9B9KRrDYtBfMsIzv2NBKVDYzww5qp9miDZzGAcY6+mffFXIVMmk3aqcMhR+fZv8A9dUY1VFxw2ODk1SCWhDNar5jDco3D7qZwfzqCWF1ViCAqHgk9T7etaoEUjhQQrjJGeQDiq86O5Jb95zghRyfzpkGUf3qkAEuAc8YxW14cBmMVrKokgmcbo26YG4n+lVCojTKrtLjDL3xk/nzipLS5msXj8tQsyAqM88knp+dMaY3zvJZvs0XkcnDqSSBk9z0/Cr1hr2pw+WizGXdy3mDJHJ4H4VUWN2Q+auNoIyFxjjn8wKfEywqrKoG4DlutFwcjpbLxWJJGjmgKMORtOcmtJr7StRwk4glYg4EqjI9etcODwuzaylcEjvVltpJHmIZAM4xk8gU+cS1OsfQtInX93F5YPUo3X86oXXhNXiItLkLg/KGHQema5xby4hmeG3kkyVzhCTjHetCPW9Vg2vuEgdRhHXpTvF7g0Pm8OatAP3ccbBeSUO7P5/hWfMXDFLmB4mxzvUjPv74robTxPIyKbmDaNoJZW4P0FaMOu2VwmXYDacYkX9aOWL2CxxscwjgPCk5IYg54xwf51K0ayqZFl3IBgkjOR1OfxrrntdIv0dDDA5bkmPAP14qtL4bgMYitLgxJySrLuzScGI58SokyybVLQ4A9QPrTpNRkn+4iSOMnJwAMemanv8AQdUSMNsW4CH5Sh5/KqBgvI90dyREw5WNxt6kDj86mzHEspJK4CZVSM9CBn8ajFjE0hYYB27gDkk8jtj61YsYBPHsZFIJ3Bt2WB7j26VYjtUhZ5MSSOQcE8Zx06dKC7FAWaxjy9zblYfcXjJ/l0q8dpjCnCxoAp3c/X/J9KnhkuDGzP5agH7qnjGO5JqnM0WW+TzwCcbDwCe1MonjMLxrjDAKNwJ/kaY7wo+52kiQHByB8x7Dp/KqTpKpZXkfrgxnAOfwqSbBUo7ZGSCGBAzjI780AWWuXKgfMEdcYIwBjioC8plJ2oWUfJhcf/XNQujfKF3AEE7R0PSrkUvnW5MQVGUchzk560hCNOWUQSSh5A3JPcfypt25toQrI0kh/ixjP4etLb3KCHaQHcckhsZJ/DpUTiOVNx2LIRwN2VxQBSlLNNvk5J7MMbfYVdkQDDRAl1TcAeevSozIUTdJb/NghAgznj0qFHZCUcPGP4c8gcc0idiGT7UEUojeYnzHJz0x/nFPikmuZFDqdrNuwW4wMcAe1K9wFmVJXzjG9U4GO/PbitWW3tZbiEQ2jpu+Zkl7DuRzmgWhjKEkyGZiq9xw2fQ/4VOsiLJG7zBUB6Fep7E/lVyW3sfNZ40l3bjncPlQ59D1qO8tJrcAyzKqs2F4wfrTGkMgnS4ucNHEwJ+Yn0/l0qER+YqqqIX6hS345zmprWzUqZBMTxnEYwfrRbrDZu91KsLc42ScgceuetIHpqSRxsNsczsQOSoJ79utOnu1SN0VyGjAyU6n+tS3929xaeaLYoSqts6Hjt78Gokig8p5yYncrko7ZJ59aV7gncrFlYvl5GdvYde3PNESrbxMq7ixIDEjIxz/AI0sr7HPlRN5Z4wo685Pv+NIYlebc25AoAAJ4GfWmA2XypEjU/JHGCC5BAySc8/TtVZobfbshGwg539amlDruR5soGwFBxjPpkVHLKVWMqANrFc9Scd6BNksMrwbVKKQBgk88fWp1gDI0sgwTkEHuKqIJWkEZl2g8nJx/n6VClyhmLuzFCCoBPA7ZpElxJIvLEbLuyMoO496iHmgYKFUBPI6gnGOe9MDRFl8v53PKs/ftgfyp7uZ3DsxkEZwPmwB+lAAZGZFJDsucZ7D2/SmBQzh8HZnoaSSbDHLlcdguakhGxY2I++SM46UCRNteRd0YK4yAwAOB2+lPjt3nC+cGLE/IenoOaY8N5acqCwcZyjdB9KIppVgR5xI0YO4AdjngHvQXYkmYRHzM7HxhSR1qlPHcy4RGJJwN3QD6mrskRcSTlg00uPnbgYPcDr7dO9KdY8u42tDnC4ZmwdxxjODjNFgZUbw+UiPnTYnAynZT+NWLTQ5CVklIZmAJI71rR6kpGSpKjpsXrx0PpWbcySsjSRKqureZyeRjsDQZu5DHaXtlJPEkhRWYMCMYJ+mP84qvJcXp3LPLxjHCjitpL6zisi7Sp5nVlJ5B7+prA1ASTSCZPlQevAHNAWIRE0cxlT58joeePSp7dXt5RcwEiTho1IyB6/pmmypJbSIJGDdGz69+KU3BXfkhhz+NMC9Hrk9y+7UEUxsPuqOFHc81WkeGTdNbReXsOA46EZ4xUUNxbyeWXjJBGMEdqkklAIZYvLiXoM/eP0pAAV5zhn2umNpJ6nrj61KkEUyBTsJHUkZ75qqWcMpUf6wbiOTn/OKlExaBXgTMhbBHr70D2L3nLApiSNC5GAVAAX39zVeRkk+UI+4dic5+lRB2BzIiq2eccg1KA8wG4hVChcg8Zz2oC4yCbANsUcrIdvlPnPr0z+VSKbWBQypMEcYAL9OSOc1WHmrubOVGCq56H/9dXbidLsLMTtIHLdBnvn8f50CuBlDqIBtjQnnjkH659ajS3WO4U7N4YYx0z9TUKzbonVlwx45/hIp8azC23TfKzlsLnk46n+dA7j2+RNoOMOR9c//AKqGQMqb2yi/fHeq6t+92PuYdeO1Tva3aupjjLCRc5xwKCWOuJVd/NlUbmVWBzweP1pZkWSFZHKsVXlOuOc1I0DtbL5pjWNd2Q7A+mPu5quBiXzN5fAxwMA0gJWAYRiPYowFUEcD/JpshiEUYVCGUcj8aiDjyuh2sfmB7YHaoXkKOOcY5zQFyZ0aUpnAzksqnrSNCy25jREQu3U9/Q0xnEZdozxnA5pYY9yrKrbmfGFY9x70x3EyuA0uBzgbTyPeoyxUr5JZkB5NPS1EQDz/ADAt26fTP5UoK7WKKI89MD+VAiUE3CjEhDYyMLyeOnWlb5nVJG2HAGemQOP6VErySBgEJ2cE49Rzn/PehZl2YaQMA3AzkqKCkiaRWgTcRGdwxzwfpxVdpokyFZgQ3yqAAoFPJi8syQylmPJ38/j/APrqp5YZD8yqc8Zz835UBYuxXQLAuFk2jrnNIksbzbUBYk87T3/L/Gooli4WR+SDwi4BPvxVqztFC+aHU+qfwgevT6daB2COPzOWidTjjPJz1zmknBVSEiP4VadWLELt5AO5ick4z2qKJ3Un9+WA4IDEj8s5/SkJ6FexhZbssyFUA+c44II4/wA+1akMdxdQHTIbr7Mxk3rJjqPT+tZs878hccnrnH8+afbTs8SurMJYG6n07Gqi7MqLvoaJS68LMURxcRXB3b2GOnUYHSo5fEt/geXHGc/Uke3Wt22li1nS2jmAYkbWHo3Y1yRtXaWW3cj90drDHQ5wCPxq5N9BvYnfxDqUu7ayKO4xVaS9vbyJ0nuGYZHy8AY/zio9wVRGMlgcbD1zxipLZTIQXVQ6kKHI5PtUczIuyrF8kmDxng1II90isRnb2qKdGjboB3GKnhfLA5A3Dr70jValmWLynS4jnkSNh2bvVqLWbm1TYJ2kIORv59KpzLKbdpIuVAzt7A9/61DbhXwG2F16gHCn2PrxTTZnK9zoLbxRMc+ZbkgHqrVpR6xp91jzdhLDA3rzXMMMytGihUY7euMjPr6e1N+zna5aRC2QRgnINUpvqK51Euj6ZeKGjeSMdd0b5z+eapXOh3cQQ23lT7T0+7jiskTzxxbrYlNhx8pOT/jU9t4ku4gPNVZF6Z6H86d4sLoiu0ukMfmQvE3IIK4zzyPemB42kZyN7c9SAWPp0rctvFFlKFE5MRPGHGQDVk22j6igwqcnOY2wTRyX2YzkEhZxsdsA53dBx2yfbrUSwwwyrsznkf3q6e48MKW82yulEnYTLkAfUVj3eg6ramWQRiVF6NFzuB9utS4tAZkl2hZkSMqzccfNgfSpgHkO9wWOPmByCR7VGwljZ4pF+ztn5gU2n8eM0pjCztulWSPjI3cfX1xSsG4l3cqQylNigZUAVVaTeAS2zkdMH9Ksvbm4kaSNN0bHIByOOwz24x6VY/s6FVDYj3L0B5BHbr3o2CxVFtHG2d+N3zYHUfrxU6uhSTeiswGVJ7Yzn9CalYoysg27QMg85P0+nvRFHGgJZgeCST68dKkllEXmCwaJgO2Dz0qnJIUlEi8bMEZ7Ec/zqe+VmueDzwPc8VWlbGQ+MsOf5VWhWhumdZAGT7jAOtQXa5YOBkAVV0yfEXkuwypO056irc+JEOeCKZoVotpgdHdU56//AKqqhQDmQllHYVau4Yxbr5YcnO7J7j/63+NNSe2Me1klIxjO/o30pDKZCZYoTjtUMiGJi6jINWRclGbYiY5ABH6/WoxwuG6+9MkZHM6sCDg+tW0n3Db1YegrPVWBwBx2Jp+Cm0ucA985phc0EdXb5yF+lRXo2FGQErk8jp9P8+lNTIgdVCk9Q3X/AOtViGNvJjMhD4Bydw4pA5CQNJIUAGcgKueev+TUqoXyoVVYEjBHSpV3I0bgYMTZAPcdetPDqFLyMW/veuccc++aTM3K40wskXmyJnb8u3/PWrcUCfZNrRgyDkkAfdzyMn04quu1sHG1l5G89+On61Y8wRsmGzMeWGOp7f4UhDYIpDE8ioVQcgjP+fWr3kb4phIqxs5+UlRlc/4H9DVUSmNNsQxHJknByFPXB+mBUkjRTxBlYqynJwBg+/NMGyIWdujvE6l8HvxyOnPp0qWKECRCi7lxuUYJOe3tTZ2KOUGQRySMYPT260yYF3Rz8qqm1ckjBH8+lILgZPuBYX47v161EWWI43qzHkDpxT4gC2TIu5+w6c8dx+FUizSO+UYYOApGTnsP1FJ6gSybmaeUjLKNyknAzuH/ANeltpDISjSqjDkH8vahY3cMrhy7HaT0Ge4z6f41ALZ5JdpVIVL4OOOP8igZbiXmQy3EfHA2Ak/hxRGygiRnZoj8pRgRxjn8ehojihUh2b5c5zkn/P1pkglklUAfIBgMc4P09qBD08oM0Uyy7VA5HJBPIp8gTczOy+V13Dr+XrxUMswQuEbIUbWYDkn/ACMfSogrHaFwM9QD0P09aACQma2O1QFHZuB2OaijMSyNDMyxHjLAZ57jirH2hQyqGzt6Z5/GljtJ7knybZnbOXIjJOeec00BO+nQy2ols5SVx96UYCgdSabDG0CoLeFxIRkyE843HPGM9a0LTRdaT518tAcNiZzt5HTaOlaA0CaW6t555YE2Lh0Ubs9+pGTz61SiwsZlhpggkdmI8stjaEO5/qT2+lLdz26geXtc+WxQqvyk5xg989K3o9GtIwTJLJJ2HONg9u/60gTRbOTIitlfrz835enSq5GFjAhee4lPlW0s0nJOBkJzx/Wr8egahcR7by5WNNuAOpHpwMCrNx4ntoyyQo8jDqANuKy7jxDdyyA/LFHgsNpyxFForcdkbI03StPiLzYcgYLynI9+O1E+ubl2WVvJOx4Xavyfn2rlJZprl2klYv8ALkZOeex/z7VPp+sS6aAk5aSMZO1SM89Ovb+po5uwX7Fq9k1q6ZjKjJARny42HTtnnNY7xssrJjaR1DN0zW1ca3Y3LIkMhjd2HLjCrj1NZ0klu8s7XQNzuPDqSqgDnqOvaolqTq9yMWt65AjhYx4GeM8+uRVmDS4irS3J+XkGM8H8Sf6VL5totoVspFSFRgqQQX55OfU9KoPd3EytGzN5ZyrKxzkEHGfypATXcUUUzRxOJIyAQAfu4GP6VXs28uQtIoGT8nHAY8ZqukRZFkUElDtII5Ck5/xFTM4lj5G4Lkf7Qxx1oGP4kUq7FTj5iecEcdfpzVWNissxJ3opwoI754FPeeMDejEspyR+FMS7KjeoUsx4J5K+vtQAkkc0Tq8p4OOD1P1qROSxY8Lzjscn/Jphkynqc5IbvzSfaAkezBKcYbaPyzTGTx5KckjJyR2x2qccrVJ38zaQ20l+f8/j+lXIBmBcZJ6dOtSzSBa03MjXMIODJAwH1xWalnK+0iKSTJyeCPwq9psvlatbsehYr+YI/rT3sik8g8ti25lAIPKjng/gKaHJFaOzkWRWfaqsSMBvm9u9P+zhv3bKwVfmy2MDj1z/AJ9qspDcTLvQhGBzsK9Pz9xVMnZcHKDIyrEdB69fxqhA9lHcR+YZljVeG56Ngfof50yKJYsFzlR3z2HSpOEOVQED0HUntijKxli3mEsPmHp7UrkNjWJ2bm+8xO4darqWaPynXCDIDN3HcVbZSjHCnBCs3HbBPA9elVmgYoD5jFHJ4xzQIbbnGAnJDbQTwP8APWrkO1FVCIiQArf3s/X/AD3qOSNVi8qFkJLMSCcEjsP5/nTVkKhVIDPjDEHpzTK2LAmbCK6yl14I3dPf34oLnPl+bIuDg5Y/n6EVWlmKsvy5PIIByM88fl/KkKPJNtSSNfdmwD/WgGyyznyQ5b7pKkEAEk/T2NEEuWG8s/y4Un88df8AOaqkL8jMwkUfeVWH8xTBvYI6xFc5KhRwcf560guWpJFR1+y7o2djyGxgHA/T+tWLPU9UgChZmMQwcyYPtj37Vlys0RQ8gFchuo5569u9RgyvGEGfvcDJHPendknX2niKfOJ4U2sfkKPWrDq9ndbVcqS44DrXDW/nySPvyqq33uhz7VfjlOGmk2jaxwx649P1qlNlLU7BILBtrIiLz/BxTZNOhcExytG2SePeuZN4IiNkaHC5O7PzZPWpJNYmjwY3wNoO8nIOe2Paq5kUac2gOzLskDgLxk9x0J9TWVfWt3ZFW8iQhAAZB0Jq3F4glGzKqwyBycE5rUg1iOQchlB6E9PpRox6nLG8kuUSJ12t1DEHGfoKITceS2+YtGR8xAz+A/WuucadeN+8jidyMZ70Jp9mrK0e5OMdc0uQLnJsFmPGTIvAZlI9jTjfIFjSF4wqD5gQcA/pXQ3mjC5t2j+1HJb+IdvTiqv/AAjMSoEWRXAJbByMntS5WDZlPsbdcHakY5AUYyO/Pc1BcF+ACogHYc1eutAv5lUuits4UK3QetPNhdWtuFWGXKlWwBkdD2pWYGXGl5sYyoPnHG3t7flSyqhj2hWDrxwcrn/GnNLLvSN5did129fbP50skTNFum2rgjBXt9R68UrCZFFC0ivvkiBLfdbBIHvUkmlyz3AO8M3ADA8/X0xUMMcMcrHdM3qQP6Yp6RqX3v5hz90hiD/nNIaQos5YySCd6D7pHDHrzgYq3E7CAgER5yWDHP5/X0pxdrcGFiXRsFWHUjB70gjgTCPLuVjk5wR7DrTGRWz+YWMap85wCv8AI1DNHHJJtaLayL8yuOOnUU1h5M4a3fy2HUOeOvSie6jEwViCqr8qKMAgnI/DmlYTdhl89wGh3Sl3TOAMYxj/AOtVaDz1iM/lKcMT5e7Ofb2/GpXJmYq0aKODkdRx9f8A61Lte2UOGV4pcYPp/n+tCRJeRyVPmBUkxxg5GMcAVC7I0IV43Y5DAlv/AK1UnaSR5I4zjrtyCM+1OllnO2DAbCgBugx70E3L8VtLLCWeNBtwwO4Dj+v/ANapJLeCK0E7HyULADfzuyOwxVO1hvbQO0rIFcFSA2OPajyUEMmJMqwyqtycigV2Svb7XlLMGR8gBVC7TionsYpVG75mAGF6E+9Pt3HkszklVQhdpHPYdfalj8pWLjO4AE9z0wOTQNMijbKL+7CyRNzlecDpj8c1GJGVgFRUZuuQcA5/z+VWZ9kUcbowkz0xgEe9NWSNAkZi8xmGQBxsH1xQBAGa4QHG5c9G7etTQTrDv5BDYG0g4Oe39almhUKBgKpXqPp/jmqZRsB+WO7oOhP0+lIEX4pXKhkjfYqkYP8ADQbkIQNobcevcD61R+14UMWcEjpyKeZwuPMXIHPHBH9KCmyzeSh381eQcfe6j2pkkUo2ySOZMDGTzkduKbEqOBKh3p0PbrV54kXbK21kQBWbf90YouSZjyG2UNNKfmPAQYIpzXG2MPCucnA5zk01raAN+7VpmC4JbIUGlBRI+SuzqNtACiOJwzAA7lIK9cZ61AkKxtgnen90tmrdo0UrzyIGGwE5PrSTbXjySu5OQOPXtQBVlhZg6hvMCMMbhnGe1MtkVnkZM+YFIx25/wDrmrAlljlVAcMxwCQOTU7vcNGhLAt1+U9PQGncRQaJ2UxOASW4wetLJ5iyqiJlO+4ED3NWwVjALKhl6MR2zx/nFEkdvGQqoVdgOQf8c0gG71jtSpUMrd+4P496qvcQwlkjJVScYPLVOI4ppGVJVREGCXBHemPB9mlJyvlEcZXIb/PrQBEHYAbBuXup6/8A66R7lwxhVWPOcdT9alhijjuImTaQHDFN2SDTGjjMu1JcMvylefmwKLCHrKrxtuOGU7SD+lNIYFVaRlIB4HTr3ps0aMGVdwB5+algKtb5Zj5jcDI4x3/HmiwEqxgeWZmVGbhSTnIPYirTzJ5gz+8IGFDcYHXp1qqlvNMS0NtIVQhcgZx2zU0djqG0MtnK5I6hDRZiENyYwYrdFSTPLhcBfUZ6k/jSTSsvlTTv5pcbTk5AIGCanh0PUZJP+PSRS3UtwBVpfD2pygB4BsB6O46U7MDOknLQgykMUB5H+eKqzSKNhV8Y9D1xXRHwpeOQWmhQN19vwqSPwTb5/wBIvGbjACDFPkbHY5jzhtyuGbBJFV4pUkOACG7EHGK7u38L6RbgfJJIwOcs36VcitdMtD+5tYUI9QM1Spj5TiWsbqS48o20hQqDkLu3fiO1aI8N39w0a+SkUYwFJwCo75Heul/ti0C/u5kb2TGazZ/FdoGCxh5e2Rxg/jT5Ugscx5joilGYDPIBxn61EFeWUPPHJxwqg4/T/wCvViGSNFJyxIGDs6/h2FLHL5TORD8xbgD+dZAhJI1eRVcKibTtJHB644+tJbw7k5ViozlVGN30xU6JETmRyMnjAyasRyxK4Kh3ce27j1plqxRNjLcsP9GkRV4AI5+vvVyOztbcIVGZc4IkHP8A9f8ACrUjtEQXR0DcE5H64qOKKKMtMAGcA7c9OfamVoRz28UcTvKGLZzwBk8c8A9KYnl4ZEd1WTGBjHf34/8A1VYlMMabZGU7hgKh+Y/5xVAvI7H935acKA/ekItKGCF3O8HjAPSqGYlGxYkDqeflzn9eKeLUmQSvNHJg/dTgAHt/OnhIACNgXDZ9vrSJZAluj5Uyh85+QjBH+T71atIvJJQkgMPmx34PUf56UbF82PZhWYjnHOTSB2a53SABgOMn2HX8DSIvYvaVeJp966zPtiYfMewx0P8An1qnqWoW9xqclxYPujkULISCBn/IH60s8YdFkxkr8rD27f4VRSxit4z5TyHI5DEYP6fWrvpY23HmNJ5EkRDuAwwUHJ54/lVqVlSN3G5CSSQD3HQe/eqsM5DIm4gjPOPyoYoqCIszdSW/DJP8xUmT0IZMyW4mYYbPJ/vdc/596ZC2F46qc1NIJJWMakiKJeB261WiO2XHrxQXA17F1D+Ww/dyjjPrjkflUUUKx3Btwu5kbK56Z/8Ar1HbklGjVsOOU+vUf1ollZ5BPysw6g9sAdvzoCS0EnkPO3KDvg8iojcOq7lY7nY8k/41E8skil5JFXeeSepx7VEkySZUdjgOB1oM7Est1NkkOA2MkKODURLzKhLgIWIJ9Oaa6hPkJz6Z9amt0VsqXVD1APH40BYYFZUYMR5nBOei1J5ZjZGjZkCfewSPy/z3q0kEUanzn5YAbs5yPQ4pwmgAeIYUtnqeMZ/+tTGS22pXsUqKl03l5ySx3cVqxeJpI9qyQF2zg+WfyxXPtD9ocJG6q3Xk8Yzj/PNTwWakuZHZzGeQFC9wOD681Sk0Ujpxq9hdx7J1BBOCssfXH86Qx6I+9THbjfjcBx9K59j5ThWMm3OdjEkfmf8ADFV55LdLs9Ac4UYz1xx0xVc/kN2R1D6Pp0oHltJGMH7j8ZPf3qtJ4bV1AivmXAxhlzj9a52S4ZGBVGz0+VtuaVNUvVJCTvnGATz3pc0Xuib3NF/C+opFtD28vPY4I/EiohoeqISWtTz8gwwP4+3QUR+IL6LAZ0kbpjGO1WV8U3ELBZoA/OMqSMj1otBi0MK+tLmF2e4hdSDg7lP8/eqzw4ViexG7n17Y/Ou0h8XWrlVkSQEnHQEfWrD3+i3G7zkt9z8sXTBPvmjkXRjPOEieOWOQkAN1P41qGXdjHXH512f9m6FdR4SGHkYzG/QHuOaqN4N085MF3PGR0BwQD+VPlZVzkPNlR2UMfLI5AI6VEVR1VU2pjq5Y/N+FdbJ4KckiO9Rl/wBpSCDVKXwZqSZ2eS565D4yfTBqeVhc5iWHLuAchepH9KaElb+IA46E11EnhjVsLi3i+7g7XHr0PPpTR4U1MIW+zqzE8AsuR+tFmBgwWzy/KVYMOvGc/SgWslxGUVclW4ycf57VuLoGqW0iMtgxHO4ZBJ/Lp7Ukml3ptV3WcgJkII2HJHHWizJdzOi2xlhtwAMHocjHXFQvhGBRh5fIXH8qvvbhpiWhkikQ7c5I5qN4mEoVFLNu27doCk9+Pw/SkSMRi7ZhjYsQRjnH0qVIpdi79oOMncPbP502ZZAB88mA20EduP61LFYSTNvMM7soGdqkjv7fSlYLD/J86FmRstx8wDYyPbFO2XHBRwZFJUsCfm56c4/yKf8A2HqLk+VZSKo5Ung/qauR+GdRyrbQMgkgsBg+lFmFitGZAS0qRkHqC4JPb1+tEs+5wFjYdkyOnsc9qvJoGqvCfOUEs3Kq4BAHQ+1H/COaqGYp5Ax93MhOc+n+RRysLGbKftC/u1AAI64H61XlAMKqz45J3dPrW0PDGqAEvNbHHT5jyfyqRPC84A/0i3DAf3SQDjtRySHYyI4UYurO4DAchR8o5AxUkaO9wsgOcvguBnkD09enJrbHhbJi8y+27OWCL/I5/pUkXhqGMpvvZGQNu2hQAcdP8+1PkkFjmneOIRgRsxPKg9v8etBUTqJUQk8DYWAA7kk/gPzrqotD0u3iMZMjLnJ3P0ob+w7YFNtsM/Nhjuo9mwscnAPMB8kNI23gpyPw/LrU40/V71F2W0gQr8qtx+ZJH+eldLJrthb8QjnhcRpgj2qofEpkYiKI7ckFmOBwD1p8sVuwsVLfw1fylGn8mJSQWQtkgjvx/KrK+EoMhp71iM4IRe3pkniq8mu3skbNEYxg4HIP5VnS6jqrr57zFVztweFNP3EB0kWmaJpiM7RRnplpm3Y+mac2vWis0VmvnMOoiAwv49K4e6F3qJ86eQi3zzuO1Ux2AplhKbSbMdv5j5wCTwx9afMuiGdhLrdy0xRYCufuknkinzzXnk5D8sSMDqPpXI3V1cGNT53kurNnaeN3oPz/AEq0t7JLaxWssmZQchyflfHuO9LmZLuS3FzcS3L75mY5woYnjjuKdIssl27Ryoij+ILkYPTmoxiK2Z5E24Xbzx/n/PpUTQExLhkG47tjZAAA+tRe49xHk8lWO/chP3u5HrUX7wyHa7huRkkMMnj86uNAY1QOsabQyk9SOBjqT6mkexWKPeWYtnK8YOPUCgdiG1AM6KwOwNnIzyRyM0klu20yDAAweT79P0qS4d4gwVtiAgALgZ4zzSSnzkgk2qu1eg6dSD+PFIko/ZEDEBy+3HOMDrj+oqeGEo7b8iNPlBzjJxyamk2CMBCE3KQNw9x/9f8AIVQm3eaFVm5VWIB74H/16Y9yWS2lRj1IbkAHg/SpfKc7XYHbu/eY5HHqPzqOKRPsziSXazfdXrirNsy274dXxMuGfaNvI4x74AP4igB0IUhlCv3WRmUAt75HX6VVYPESqoNzDOemQB/XinhpRcgltuHC47H3H6VO8jLGN67t/t29P8+tAjMMGWLBgY8DHPJpYlL9Bt+fBXt+NTlBvyR8gzuC/X9KmjliijkDsHjxjBPU+h/KgCqYWVgUZQEPzE8YOe/vSQj5JGyMcAkjC8+lXC32iXasTYU7SWHGe+PfNOS0WWRFldpFzlQFzjOP1oKSuQRBCCy5f2Y5BFI8cvmLcwxtw2GC5AJx1/GrMawlNzLkk8DGMdc/0qV4nhiTK7VP3csDkUiop3IAwS5il6bGDVf1eGSOdpA3ylwTk8g4zWe65YZ4561tXku+K0LhSrRK2SQMH/JoRoysjSTxqrRjh8kqnJ5AznHvVZE82JjIxc5BOR1Hf9cfhU9xK8SKS3yLwpU9M8/0qsQn3137nyAGHBGOf51RD2IOMlkbAbpk84/+tTBOwZllXoMk9c8f/XFTmISEgkDYc7R8vHoPz/SmSxoSqDcvc554HH9BSM9BZ5ZCypuwoHU+p7UqsqzCRpfMYdsY9eP5U8Rx+UHV92TypP3fUfnUE0candnaTlgSecY7+9IRcAACoUyXwSD0xz09+v6VSW3VT5qq+VbAQNnn3pILkCRFMmcEAcf5zzU5kALMRsViDwOWPWmUmLGjwZ2W4Ys2HYnI/wA9fyp0aoZPlx5hzgFuV78/rzSTytLGFQFCVzlDz15P6frSw2rSgTzAsHGFU5yOD+nvQPcj+zxSqzgIFxjzMZAP+faoxC21Pm3nngAqo6fnVxrBWhDITtGNq9R9AB1pxiGCGfy3P8Lt3/U5/Cgdim7eXGFuCBzuBAH0wcVGGRWUFMk/d2nipvI82F/mLKDuJz/9b2FJsHyxxrluSSRkjFArCS3LibldqHoR6n/P6VMkhtYSWXOeiNk7h/jxUjTq1seGYgcHHzZA5quCiQiXleeAzY+tAkS/aYJYmVi4OOgUkryMj8waQxW1yrtuRJCgKgMADz6f570gTzywaQkZ5CnHWk+ztG25hxHhVz3x1P8AP8qZRp2CJjEkYTYMbiBg5P8A9en/AGfytjRsXjLbSDwR7j/69VrIjMhwxUHBQHqc+vQVMu4BypVm69MZ/wA80y0WILeJmjBQq/8AtcEEgdvWi5vRaKYVmBI6knHPpSvdLvDSJtBUNkjBVuB1/wA8VmRW8k8wa3uEXJ43c/MOv4Efz9qBmjFq1xI2ElPyj5mK8fjT21m6gIRyGkLHaNvVf8/yqJ5YLdtmFG4YfYc9jWa82zBH73LY3AcgEdCfwo5mSzcXxGvykoQG4GSBg/nU0fiS2KlnV1A+9xnFYdsqSxiQxpxnsRnP/wCr9Kd5VrbDzBGXZemRwf8AGnzsWjOkj1OGVdxXgNt+Zf5UguLCV2TZCT3OAM/jXMTwSXWHa4UHsB90Z9u34VCgVo9krhMnB2nrT5/ILI602WmTxFBDHsf+4cc/hUTaFYuAFeRMY6HgVzT3PKJCwUGQEEqBjjrilhv7lHXNwysfvFsgHnHSjmT6ArnS3GhpNnZMBjpkE4/Wq0vh2TykSNo2wQcliMfSqB1m6gA/fq3XClev1qVdeu4iqyrGSW6gH8qPdDUc/hy6GNp3ZOWYkDmojoF4FXfCC6jBIA5X0q6viP8AeYaEhOzBqsproLAPE6knHtTtETuc7cWNxa7W+zSMpA4CEAc9zimW1jPK0sUikJtDBGz97tjP+ea6v+2oQSDvG0A/dzUo1O0f5iydM5YYxQoruI40WSz3U2xWClsBh0JpI52ileOTlI1JLAc54/SuyGoae+V3wEryRkUC507Py/Z8t345o5RM4xrl3XEgIdflUsOme36GhGGRukCknI78g12ZvtOQ5P2cH8M0hm0x8KVtT3HSlyAcd5wEkYLlXPUp0zxSNLH9pPkrIUBIPGFPvj8K695NJfDMlo2Dt528VIlvpoVkSCFQ3JC4GaXIUca0sLKBtKkngL0FPtZUeZIY3YA8s5OMf/WrrH07SZTue3jHGMg4P51H/YmlmNlWJvm6kOckemaOQlo5e5liBkVnIWT5AHHKkHr+OKrRlcCKQjCtvVV7nHeuubw9pTsxZJDnGDvPFNj8OaciqA82VOckg/0o5GFjlnRWZg69eeen0FV/ImKtHtGOCCenPWuxfw1p8jk+dKB2GRgVI3h+xKoGllIUbTg9RS5GGpyEUbR8IxIJ6cnoPSh3AU+Uzqrc7G4zXT/8I9pfnKTNMQo4G7j609PDWniN0EsojfqnGPr9aORhqccsueC7AYzy2QKdvVR8jRMMdCCK6/8A4RbTA4O6QDAGAeDUq+H9HUhjbbmHqT/KjkYzjNpU+ZuwuSSidGyMUCMRq3mbTB05zuB/Cu6Ww0uHJ+zRAHuadt01NqiC3B7AgVXIBws1ozBGDeYAvy8DOPr3qwYpo7KFIopCzndIMdjxjP4ZrsTfabGCSbcAcEZHFOfUrOIYMsSY9KOQRxcUV9uUm0kfkqOM4Hr7VaGnXM+wrbSfN8u4qf8APc10Muu2EalmnxgZIAPNM/4SGyAUqzEE9duNv50uRdwsZs/h68kSCG2jSEIMs7kZJzxSx+FLhkKS3MSxjICgE59zU1z4rhjyBFIxwCO2aqN4pnkj/dxJHJ/tZIp2ig0LsXhK1Rldrk9s7VxVkeG9LEm9/MdvUt/hXPt4h1LeSxjXjgKARUA1i/YOrXDYOT9KLxQaHYf2XpipsNsrAf3uacq6dAwVLe3Rl5xtAIrhrm7u7hwz3EjKDwAx/PFUSrxSnzFPzZxuz6Uc67Cuj0U61YJGzrNFtXqEOSPyqMeIrIsEE2fcKeK4SKGKQo6cZ++T0wP/ANVSxStJIZEJjiBJOe49/wAaXtAudhJ4mtFViWk+XoQv3qpzeMLdYi8MUjt0IPAz6ZrJtILefam/aOuxj39Qf6U1tNADTxN8iZxnr+VHOw5jUXxX5z4ityF2FvnOORVWfxFesjqrIjnkYGdo+tY9tI00gZ1w27GGGKTDS3DRxjLHhT681Lmwuy5Jq95MgSad9yHOQcZ/LrSrIZT5jZkbnDYyRVG7hms7poZCpdPlxjPvUiyPhombaxXd8vHv0HtSuxFmOIwzxsgj2qM9cH8qa1nHKPmkUKP4cYqCCVkLSyKTGfk464xyf0p8qtFErMytzwT/ABA80hoY0SwsyquWB657UCURLkvljwqgck06a1kkmwgChVQux6AYx+fSg2qnEqEtjgL6+lFhEDmVx6Y5I68VatUkdN7KYlxwpH3uRT3KQgI2T3JA5P40k920JBRfM38lT0oAfL5kpKTsxCjORxj/AD70RLLEpiWRCrYwS2MVTkuEkkK7txbnbnpT0LHLtEQq/LuYbRzQWi3DdwxLIhcs3C9B171MJImPmKwVuckkjp9az1dRJ9wDbyx3E5/z7Uszs8gKOMpydvNArkxuJFAdH+RlHJ7cUx/MMmd6BhyNzDJ7Z/nVcXHmSN5gYtuBz6dv8irCMCSkqKQPuEDpQIsFRGsG4lmJ2kZ6MD6fn+VRuUjaQFSSQQvOfYfpmh7obGikKSAAFVHr2+lUQRKQpc7icEnjnPr6UCLSXX+lLvU+U42EDv70+QFAwP3lODVKWMKzKhOecnPP09hVxWE1ojq25kAjfHr2P9PwoNIPoVWwHDdwcj60y3YvjKMEycn364/Wpri3aFhg5VunOcUjS4gVWABVuG6YHpQE11HsuzcABuPDfT/OPyqpOAJNyrgdRSvIzMdzbSe+c59RUjhDCNvVeQcAZHT+lBMdB0DfvVIONwxn071cu4fOh+0r8u1cuMelUrYgqBj5ga1bNgd0b8hxnHtjB/z70GlrmBIgeZdqcE9CelWEt0DbCFAJzuJwM46frVh7dLOYEkllf5Tj7oz6VVkuFwST34OP0pkbDoo4I5ye46k1P5ceGZFySPcEDHFZ+JZpzGVwf4vmx/8AXrQRkjVImOcEgt6A0hDE8wgtcJjPAXGN3/1qlS2BTLLGSRkAjp9B/jSpOkbFlbGPT9Dmo5JN0a+WQc55xQBNbwqxUb1VFPJAwDipyFijKws4LYzls7sHPQfSqSDfG/zBV3EEryc1L5cSbpFbIc5Oc+/I/Oi4XEM+1DsTa6H76k/59Kqy25ZvNclWXB2k4x+VWCUFvvYuXZvl2kdAPp7n8qhw7R7g21eyk5z/AJFArjASxclCzepPQ1GN24KpAbODxwRU6yLjgbjjA4x3/lUUZKAIQAMH/P60hCbhGPMZuDluv4YpHURSYBDMM4x6+mPpU8a+asZAwEbggdVyPwzxSEMlxGzuGVMrn+8OxqgIni8syBRwoGw9cZ6n/PpTJGcBcgHJPzk/rWg8KySExkkctjPqOB+g/Oqrqjska5DAAAL39v8A69AyBFMmUUkAdCOcnFaMVzeW6jy55fQAv2qpG7BuEKkDOcdQP59KSS4mmmZ1h+UdSSAeB+FO7HqXk1/UUkOLksqkjkDp2J4q+niS9xGm6Iuw6upANZNrYlofMLKAxGAOfz9KvmxgkmZYOJEXKY7/AEP+FO7KSZd/4SO+QHzY4zkcFQcfnmmf8JVdBQwgVucHt9Pp/wDWqiFEUDnoScAcHB9aiYh3jKSnKnDqB1o5mM2x4qmRA0locH+646euKnj8WwMis0cnI5xjiuVXdI3mOzKOhU8HHqvoajlZV3BQw+XO7GAf8/40+dks7UeKLE53lhs5IKZ+hpx8Q6eG7E7uCI+prjYztUPLH09umOeac0pTHyI8Zwcg9R2PHSjnYjsZPEFkjmN1IYnun3sVWn8VwRsqrFKd3Q8AfnXMte7H3ozqRgZz/P1qdZoLiPD7nTOSCclT7H09qOdiubk3iS4CjFphi20qzfr0qB/El0OUjRux68VkvMzfJlTHt2jEY4HTJ/OpEMYZpRzg5G3jnoCf8PalzsLmkfEV2A26ONVHCkZPt+WarN4nvAxAMA9jwR+tZUs8TssbMoAJ4xt+vTikFvFIodznnGSM5/ClzsLmwPEN86hj5YyAOnU9/wDPvQNbvHJRnIIXJKqMn1P4cfnWb8qbFRFd8ErjjA6jI9aaJA0jZwARyQ3IHf8A/VRzyBmvFf3UkDP9rLDGQ2QMHI649qzjqt48JSadgS3r046VHGimIZcojHIBwcDnrzxVeW4ImC+QHz3Az/KlzMCx5jM+9pgxI5Vm5pCyKH/dx4wF3Dceen+NRPB5hWYJnjcWL4PrjHqafJEzIgMfzOdxwfu56cZqQHRBJ1YFgJGfjdx0H/1/5U7PlvKrDAYhVABJ69/rxUUjNEIwWXG/A4+maAHnUSYwy7u/UYHWgRO0yrLIixFWyTjB7/5/KmJcqSrNhVI4OM8+vNQ/PIwCgjAG4nuBxTFA8wCabaGI+YnOBjmiwFpoftEcgeTzC3UEkfTn/PWoUtY0Yzou0DgEZA64/Gp0baoWAMgxySmSfz6/kahluCCoTGCMEdR1P9Kdxod5SsgRwTk5wOTyex/L9KqOnkxlNhAY9F/WrouGDbBFliC2M8Y9/wAKllmgL72ZVbAAUdv8+tMpalLIESoGkbYOpPT257U5M+QN+5kQ7eT+P9KaY2aUsxCoed27IwATSCVWg3AYJG7k5/z0/WgGWXcmESPtVCASevQYyB+Y+tK6yeWpkHUbl54A/wA4/KoohsgBVFIA3EgkMOevSrGUlhViN7E7wQPb/wCtQIjeOS4mKuFCr85c9gTUd40Q8oKSqLGNoP5/n1qY7fLDkEI7YyD1O3+QyKgm8tQu9lZsYAx8g9hn+fb8aBEQLSxDfgGPkqOhz1P6frTp187CwZy+1WbgdBz+Hen2+1BMXQowIOMenI/rViONREqK25uSRnkDkdvxH4UAUBbW9vM375mRRuYDjI9/Y8fnUspcsWDyYP5H/Cny26KvmBsE4yATyMAUBV8lZc7fQE8j3+lADlUPGPMk2MqAnjOaW2ZnvVSPCRg4O0YyM4/nVS5kKMA+dw7D7pqYMY5FeMEeY2cHsfT82z+AoEPuyZPtAKlXICkEZY/MP6iq0kO8KkES7VchSV5Pvg8df88Vdk3POm8hXUlGx3GSCc/QUyW3jaViHOQOnY0DVhVimmVmMoOVOD3PHNSvL5M6vuBbkZz1JHB/I0BlUKrD5OpH971/Hiot5RB5YdkycEntj+dBSZdZIZFLRqF45BHX6fjVe5O8dOQQ2ec46dO3/wBem28FxuKFdowcN1/yfapZ47kRkOrso53Fcc/T8P0oLTIZUO0cde/4VeRi2k22Cdyh0yOvtz+VVCcqvPTp+VSRq8ukzRoRvSQMMkAY/H8alDYlykcQdGjUMpBZ+SxH496qG5IhKpu+h4xwfepnmJb503t653Z6+nXpVLf5+9j8jZ5PTr0/OqM2SiVmUZLbUG4n69BmkdmKkqu1SMnjhs84z+dQpbyyYRVMgByI84J4J7+tXIIMxESfJ1LKGBxj3Hf/AOtQKxXzISd2V28ZKYPtj/6/pT1YvBuZUKtnkZqWOCKNnzLuUqSA4JzjuKXy40tQrZBbKvnHrwfX0oCwyFE+y5RVNwowD2xnNMSExxsHQF5cDaeNuM5+nalgkMbhE5kwBwOtTJKtwkoceXIAMDGD9R74zSEEe6BN5YfdIYA9V6kD8qklndpLQCMkBUbKtgHvg8c9arCRijbG3HGMg4XPYU+Z8iSNZdkhCpuLdSBgj26daYE8ktqXEUecIMEk5B6g8jr17VCkUUZS4Mw7gYBxtwenHHvUMMEIkCnJLdSR8yn9KdIWjmZDz3Ak5zx6+9BQ941YzNBJhuAvfJ9vwJqWFYnhKrKgmwR5b8Hn0PT8KrbCGUsD0z6rjPf/AD6VF5kLFQS2V5yF4/zz+lBNycvIJD844HBYEc/40v8AZ+JibhGMZGd4bHGPfj/9VMgt5LlifLba4By3GAO/5VchFs3Iyi8rhWJBz3GT7UFpEJWC3kLrK5EeVwUBzjjk/rTJLmQxblDAE8Pjk49qWeGOG5dWkEhHbJ5yB+Q/xojbZL5qK8S5AZMcY5xn1FAWGx3K7RLNvR/7yn7wPf2q7HIbkMqfLCRgdiDxnmnyQwvCyCNmYFcA5wAAe/401JZIXWOVRGARtUcgn/HJJ/GmUlYX5kwF85mccrjr2qSTyUl2yBsqNpHpkZ/pUNxNLGX8qVBgfM7Hpn0/z2okLyAzs6NKY8jHbkdR+J/KgdxxCJIrCAKhBxlup9ajliLQxYwdoyAV4z3+vcVWN2CgXc/Izlc4P0zUfnpI21mIboPmK/pigTLlyxlt/kzFGMbljxn8u9Mee8ZVLbNijCqBgn3JPen2SRJAwkkQnOcFskDOOTj3qMSPE3mhJFVDlFODSEhHmaPCyMd3XAOcUvnKY/NcA4+XgcVDIEV/kmjZnPzMFztY9s9Oaj2Sg52MCQdo29h1JoJ1ZJJNLu2rGWVuQf8AP1p8jIqhWRnZB/FkMWxjoOlIBcFlkE4RTw3y9Dmp3lgVwp8wsRw2McfWmNFNreVQ0sxA+UMGj6dR3qVZEUJO0pdB1znKnpz/AI1PPBctu2ERhuikn9QfrUP2edGVVSNtw5Kk8DHvQUPkbZI+QobPOSc/hUFu0wkzIm7IyTk/U/5NSXInaFFOS6dG7MM+nrRMrK+E2buMqOAB9aRFx6TKJ0Rhg9A2c568468U5LpUcp5jMUGQD6+ntUUiLb7Z5FMmw5xnleehqCRMuzWrt5e7PPUDtQJu5M7lziEtyCSwGMeuarufIfeylSuGYeoz9amW4QO0DjMiHYdo6scjNKCPNMUQ2s/YnI9wfencLXLMMN0giulEMhxho3UdM/z5/SppLSKdd+8xKBxGq4Zj+vFUhEo3mSXDZP3RnPpzmrLRlLeErmYScsoyD1wCKLjUSBNI8zazyY/eEqcncAe36VNdR+VI65b5cAKTjbwO/c/40+2852mijRtoGP8AdP1FNkhhtifOkySOSwwB+HrSuy0QiKUouyORFxyQCQef/wBVPt/NhO5pZEH8TGQ/jxTX2llKoTCep6/iPTFLPA82JGXOzjccbSuKdwsJJe3iAqJZHx8wC545/WoP7UuSVaaWfkgFiSMDPb9akFvwBFNEGODuDlse49qfNAscql380AdN2cjt/wDqNFwsOsru68ws07CE9W3cAeo96tT6rdtbH7NK7zZ2ewHPzfyqpPHu2RxkIq42qo+Vgfp0pyQ+bL5QDJEgJk/2/r7D+lHMxXIRNqEbFTPIQBknkc1NDqF/bSHfM7KQMMWB69OKbGLe6sykKvy/Y8gj29KgdWEhmYsQpC89M0XYmzQ/tG8B2tcEhvRzjPt3qOa/uo1k8y4kLEbQwOQB/nvVK72ShU3bRwfl7NUsUXnW0gJwynJU4PmD69qOZktjYwHjbzZHbGSMkkHFSSxtcBZGVU2jYCPlz+Z/lVGBX3FB8jgH5TnAx71KbTzYV3MQpyUIY4z370ajVxfIe2V/u7XwN/3sZP4jNQ300zTNEBiPcSuCcnPf34xV+2i+yxGB2laIjILsdufXFPkjEcKBgvTbG2eAPT9KQyjpw2ws0qeZt6qev+etBt5shlO8AhyTyT1P8xirCQmKVmc7IwMEEbc59McGo0ZlgaAMOflB6cZzRcjqVoonMJEwYTSbiAeuQP8AGlmBtoYJI+TypAPcYqYhSkW4hCFPOf605II4bcy8Fw29kbkYIx/n60gKsDSTEts3ADJDDGBUhQOgZIcsnGN1PtxFEGARfLLZJHcdcUKfNdm37MEElfftQJleK7lzt2qhB4UY5oBLo5A5PYDrzU8vkyhn2qjdM9C59OvFRWsTq7TMVC4IXac+w4z9aALE8jW6qgTIcckcgnuKrv5aJ5TMcu2c9cj0pD+7C7cnqeadLEdi5K71+8Mc59vpSEWIoWkiYIrbcAYQZbIIpy3l7DbKGdlQ9AcE59ORVZJXt+fUYGefT/69S/b3lQLLiTnB3DNMBsmHJZSIwOckdTmjT2jjuoEkidB5ikHoevb2p0m3YTJF8uOcHNQEZkXyW3GRhweq89vzoGjT1mP/AE9pZnAds4JBPAOB/KqOwHY4X509T2x3/lVjWpi84AORHhcjkjA/xz+dZsrMSpKsRgdD3oY9yUKssWzzMZYZAzjAH/16sJJC5WJFLBRzz0qJ9sQ8nf8AOAGPGOoBp1uqGKSVEHQgBRySe+e9AFwg3LYztfBY5PB71HAojiyZBnPTvSOODs5C8kDOcVC8kjIG4UZwvrSuIdIskjb9yg5JBalS3YqUnJOfvbOlV5Jgw2mMsykc9hUjSxAgp5gXGSSaAJbXbDIfKiUEfxAcgfgamlcvblpFy33XAHB7g/0/Cq4k+ZVRshvvMRzn0zTGFyHISEsrDueKBj7eZZcDClDkMQDwOgP50Txfvi75U7QCMk9scUiMQMtC6BR0AABNSGQXKKDwwOCx7jjr6UwIYP3rF/8AVEHAj9uvFOuJvlUHltoBz6DoRTJwkSkIWJJxknvUYfbIA0Qzt5U5PUZ/rQAAq0qsBtI55HDewqRFYgiKPCgnLcZx1/WkYs6/cCbOeeBmo4p3hcNsLKygZHYE88fhTAsGAThmabYEYHGM8Y9Pyqa3eFHKpIQCNrbsjPvgZ5qtJOkcWyPcxbrjke/40lw02EX7OSnZgcL/ACpAtC9es3AZRuU4NVJIw6OduWAz9far0ymSBJX6kbW9z2P4iqp+7x1HFBtuihFMJV/1EhUH5Tjj86uxWjuvCp5fQyKDwOp+vH86nhngUKpDMX+8q4A68/406KaGQbUUx9gxXBHTPtTM2rGdbP5M/oen41opKMiUYyvX6d/8+1Zl2xFwXO0knOV6GrEUgV17q3GPWkaIm1WMNL5i4xIvJPtVJ0UEbgGVBlew+taMmG090PJjyAT6EcH+VZ1sjMASMJn7zccgf/XpGctyaKQ71RArN/FnqeO1PjtmfLFthB+YFf4fWmYGB5SEMecmmgvnyzLtII5j+8B9e1MkcbOaOdi8UgQfx7fl9qdKN0JVxhQMqp4PWrAeVBtll+Q9TIQWP0yPrRJHI0TnyctkcbgePwoC5AHzbLgAHO0bhnA46dvWnSnECOQC7Eg57fQUTrJC/KKqtnA7H/69Rt5g3kRq6oMgjGe3agRAZplj2bzuA4OeMdfwqS4mKwkgF9545478f/WpoUSyYVCrYJBTkEdOnUfrSNGfJEqk7jINygcdP/rigCPLl1BB27ew5HbFSIo2hnUA5yP8asQwLEse8b9wGVPYj1/z2psrAzAYYtnaMcD8PzoHYjWBpy5AxxjHtx7/AFqQIsgJdtpBzgng5A/z+NXIi6zISUZVUIMEnnGOn0FQwSIxAuFUA7mVRwMf/WwD+frTHYR41ZpCn7tFGD3HA5H4CmkoQgiCbz8wAHPHb/PNPkWKaBYYXKk8nK9/Tr0704wNEkYt3JUDnJx35Pt9fagVhYoFhIFzJ5LuMIgPOOOeP5VJHE+JNiI0SEAZUqAPf3zio4zEm551kdTg5B5+mew/CpXjDsA4XAGUQ/w/59TTNEWEiUs0pkUqy7h5b+nQfy7Uy5dJEZYmkdo+pJyTkfTkce1Vlhmnl/dyRtuwGUKQMdvrUpkkWIp5KtEowCflPuf/AK1BZnL529UkiZWI+70OP6U5Ym+8FkjTBGGx97HGasMzRszs+4jAUkg8f5/lUPmlHIOAucsA3I+npSI2JDBNNGCxO4P1PdT3H05pMoF2u28oR8wyc9v8KhjVl3Mo/dnpxkHkU1FZ1dShBDAj5tvT1zmgi4m4cvywydyHk4P/AOupwpa2CxRF1chSB2GfT8BSRbEmMJc56YzkE9efXGKhh3htg+62CUf60iWOihBkKyIwye+MDNSxokcYXCgg4yOnrzSLbZVRGoJXgnB69D/SnSRHyBHCA5IJ3jk8HH+fagB6yCHzGVssDucdRz3/AFpskm2MsgIb+JQAeTj2qpF/oqA7ju+mQSe36/pVrysorI5IH8RXtk459RQIgSJGLSSRBQFBAzyfY9hUzN5fzPnp2/hzkfoM09nVJIojGfMZehOAfTPHU/1pNgZyuCw3lic8D/GgY+ORU3M7jdt27yPw+tUp5VjiyBndzgDGRUrK0vzZGBk4UdfSkSKOVzEwxGuOnY0AVog07Bi5Ctx64HU0/wCxzXF0FjMow5BI6AZxnrWjHAlnIOEznhhwMVYUqdyoY0Xdlkblic/5/Ogq9ircWsluuzau4Z2tkk98Uk/7yVZCWWQhQ3+16/r/ACp13NKJ9xWNVIAQP90+o/8Ar1XmYxEqvKnnB6j/AD/WgkZMjvGABkoflI985FNlVmj2KcAKORwOMf8A1qklcssJCF32EnH1P9MUbi8MZ3ZYcAKOPx/z3oAQtF5HzISuAQAcZ/8ArCosCNxOf3Y42A9fwp4cNGpf5tx2g+/+RQGjlLeaXI+9nAGD2Ayf0pgQYBbkYyMgnvRuBU8ZB9M54/yae23K9yV2/r3oUsXyrhSvQbhnHrikMsK87FnAwGXIZgNv1Oe9MEbEk8HuQSOff8aTy23RIN2PvbjyRnnNWo0Z/wBwr4QYMhbgsfYfX1plJEGFdNqYJjxjjp/9fpSSW8c2CjNIEHO3JIB/i+n0/GrUVnFG5VC0hycsGHJzxz6/TGKIdPS1Qy72j3/Kq7vve1MqxUa7IfeBtUE4Ujb39aQSmXLKxXHtlfy4q7JD5YkbygHcYUKQwHfJ9+OtZc7PBKCDGig/KDz/APr+tITRZadVjWJyA2OABnHT1oWAt90Es3Q4xzTYlMo2sSijcS65+9jOMemTUsE7f6l3dW6bY15OASQc8+lBI4oEQQSZSXpnHI54/UZ/GoHEiyLGGYRcpnPLY5/qKlingBYGWQkcEuuOfzPpQ08SGTzW3YyeeAM88UCISyRx7m3nnHPI/wA/hTp0uFtDN5wQAgBU4+XpnPoP61DJc7n3RowGOB6D6fWnwmcMjiLGeW3/AJEEGgEWljNzZxF1BIBDnkdOh+hH8qQSK8qjgYwQD07cfpSbpPIBcHbKfmYdB0/TrUNxNGzkRnnAYgelAmJKS07ncQm4n8c8DFJO7LsXjzCzElT1Axgn9aVGR5I8E+Yevp/+umm1m3KpIduoJbsOcY/WkMSOWUFWTOO7/wBBVhbrJ3SgEjkccc+tRbkiGAS5YDofXk496sDbHOiN8ynDbSvA4+h9qBosrdkhXO0EgqAOvOf8P1q2ssjQFG2TBjtzIwX6EE/561lBv3YZiAFbgbc9c9O+eDTQ3lgNHOCTz8ykD1xjp+lMu5Z2gRrU1ltdbmJujLnn2P8A9eq0ZLKQccGp7P5bsA9HBX9Kksb5wRijRNtAAU/3uuD/AFpNoaLCrjA3DcMDI54/CqrTyFzGGZyrbef4c/SpEWPL7lVI0OWx1JAORj2/rVGYRWbQ/MCzOjBhuYdc+podXlQRQoy9cFkPPcDIpkWooGZkViznLPt6fT8KsOGjkLoQS+M+pHII578D8qB3K0FhcPKzbyxUgYA5z/kVNhj5gfCiMY9RnPT86m+2TMrBFKg8njPzdM/jkc+1UmZXLRhsgclsdT35zz+lITQwKREiqjFjwpVcknnP9KXzHjnWR2+VBtOD04qQyqgWNZSdy5znGe3bp3o+zbGCthVDcgnI/wAf50ElzzUEbi3Tyt/OR1x6j35P51SEIYIEi+VhnMhGPT65/wAankOYsMW2bcNle3H50wxyvEkKt5aKpJA6Y55J/PvTGhpd5GLErEJODgcgf406HFwkUoTOzCsh7jAGR78E1DCxWZUaPvkkknA/Gpw73DpDHtAIy4VduM8df/r0DIpfLVRvyUXgsi4Gf609fs0EixEPKvBHOPzp6xjcsQXb/DtI/A/yoIhUHKiRlAOT0A/CgQ6K4VUMrFlKHKITnjuQuP8APNQwylsbIysiZMbEYz1/Lrn8KkVWuoVXbGCHwpYnnj2qSISmYs4DuGGOc57D0pl3G23km3kSSORnOf3ijtj171Yitzu35VgTj69OufbNMmwVMdwcNnmNeOc/pSEiMtEkmza3G84/DNADjM3zbivB4Azxxx1x3qFvO8vzpbbGGDAjjr3Aqyk5VmieFWZlBUKBg8+v/wBemXErFdioxC8sudwHHf8AL9KAIYY50DS3H3ctuUHjqMUx0llAC/dOAGTAOOpqSV5pVBUFpC2fTK8j+gqCNLgTq3ylGYZ2nOBmkSx0MTJv8xm8xiCFK5Azn/63NOSUNGYgESXHB7f57VDvmUFEgdjngk4HHvTEcrMS7Z2gbgpyFoE2TxxvF95hu5ByCM5HanSK8sO3cVTO0qV5AwTn6cfpUXmPckBYTtQ5JJ5A5P8AIVNHcXDRxxwtDHEAC5bkk46Z+tA0yAW7gOA0iqGDMmCQfTpTUKoobhSxLHnk+ufatJgyIxWURqflwF78Dt3qF7MKp2wRqh9SDu/AUFFW5uUR0hgJ3dWOOeegq5DZzywpk72z0zgD8qUASSsptyOQcoT/AJFacEFzGitDIGA+8rL27c560x2MxL1kLpu27VxtxjIyBSvckNHsKHHfbyc+9XLvTDPIZlk2PgdO/t+dUhpcke4ysoRh8zMx457AHrjIpgVL1pWkwJQwXrt4BP8Anmo5G5VWyp+8cf556Vae1SywscpII6nse/8AWq0ifIsgbdnIX0qSXYY37t/MMpYkd/1yKkVIpImZiQXwGO7nrkYH9Kr+U00rIB8oyck8kZpyW5y2W+UDckgXcBx/EO3WgmxoyRxQ4ZJcSP8APuGACTwMkdh1xVcQgAsz+bnG7g5HTmm+TeFEV13kgkLGfmHvU1oxWYbo2YAbW45wRgj+dA0TxvAgKAJGDk8pv+vqM/iaku7uVZo4odrKoUqQnQYzjjGKriMuyqXwDzjGe/c/gac8f77c+92bA3Z9AAOPw70yyyhuGk8rEihj8p9859OM+9QJbXXmO14kshU4BPT/AD71HLBcPGWtn8lSBuwTk+owOoqNbO8jYNwyMuQ5OBn0NIe5cikETLlFUHhc9ce3vSRSwpdLG6OyyPg7+gz8vA6+tQSR/aGaPl3AIVh0OOwpkTStM7SshZBg7xz6ikQ7kiWkJmeKHB9cE4XHqP8A69VZtsJjWOMLLnhT0NXJ7lANse5uMEs2Bk9wBVWedkGZlLEjpjpk8nNO5N7khZlYJsbOPlYcgH047VJHM6o0UyMpc7QenHXrVRVG1XjiKgD5vm5YUxJ5Sw3IqDqoJJOfYUhFp3j8l0dcDpndg0tyols4VhbZGpwwUc/WqMN3A42yCQuT0DABj9MVZiu1kZkRTGrDv24/xpWFuIsDA+Wo3MSRnPT3yaWBlj3BjuJ+TI6dOainuFQbCXYd9ox+tRxXe1tu4BT2GTTAvW24hkG0OOjbePbv+tSC5giiIZV8yLGVQcSe+fr/ADpiFkZWQBt5APbGe9JJEwi81xGSR90c8VRd9Bftkc0ys0YKOCVx3x61WfyVgZzvRm4GBnA+h7U7epRYtgCEAdenHWnkSxIVSQ7AOh6Ht+NIVysu2ZFXzBGc4BQcH6jtUe5YeshkB7mPg++c0wpGSjcp7xjgfpQ6C5jKpcbgOzHBH50EslZ0O0MNwHIxUoYSOPMIyOB9PeqYiMGVkZjvHykjv6GmAyecAWxjoc8GlYRfeBfJkCuMrwOelFuQscgznZCSP05/WiJVnt22x/vcZJVu3rj/ADikt2VIbkYVj5QwSOuCKAZG0ZDo7DPlgEADGaM+TA6r87ytjpznn/GnTy7ZUMh25jDZA684p8dszsFjZckn5SefxpgQ2y/Y4DLdt8+4+WCc4z3qMXQQMy7nBPJxk/n2q3LBaSEbrrMi8BgDj34/rTJhFcXGyzKKQCSMYL/5+tAyGKV5ldliPlqMlmPSgxSBGMQwDycDDCpTExCRpHw+453E9uOOnWoVjO10MyqF4zmkKwpJihyM7zjJyAKltrmOK6hMqY2sGz6GohFOSAn74ex/rUs3llF82NgeBkckfTmgLE2ouqX9ww2Om9sZ6VTi3T5IChUGevB/zzWlqlqsV60u5UhQLvAPLHA4UVmxsA+44jGSQD1+poGiRoFKrcZ+fPOP0qUMFXaBhCdykHp7U+OLEEcqMVySGA6flUe4vMY2XHPJHY0guTuM5W3UvuHJ7fzNZplTz2ZgH6khDmryWsqPFLIxBEnUfxKMEH/PpViCK3DyDkLMflJP3Dzke/anYDPW3YjfPuGAHCkZP4VYRQVw/BAzgEEjnvTnRmchg0pQDAJz9OOlNfzGVd28K/fsaAGMEbIjLKxBzkcCnKQsxRXwF+63p6f596YuIlJJJCg5I6fnT2uY1VGDBnwOQcmgQ/DLbhvKyxbg7QPxNVk3zPIZPLzwdu4cn6VIqh5975RslcuRj/8AXUbx26tIokwWB3EsPyFAx+GljVVIPqU57e1EiSOisImPmSFnI69s02OSO3QsBjse+eKdLeXAhIO4jtubOPxNMZI9uoXhGJ2jhhwO+CagBiRm8/588YK4APsKTZJNJl2JyRliM8f0q6YbSOZjIFOxsAnoR69aBoqyDy44kji+aQHp2GfX/P61NHF5IY3a72YY2ZKn8c8/gKme8DB5PKkJGFC7uAe3P86mijKxFDtVyd4kX0789/amOxFaG5fcJIGjtmG3c579iB25qKUFZORjsfrT5rh1VhAjBR1c8nHPQHP1oc+bDHLydw2sSMHPY/iKVi0Vnj/eKRjOcjI4zSz3CoAhwWxhh0x/nn8hQZFCu5OPK+bp/F2/z7VQaWM8SE7gDn1oIluSOyOhAVgR09MU6I7ouOq1XLHcp8kngHA7Z6fpirMamOd4mGDkgj3FIcTSgYOq9CsgKMP1H9RVOWRgNgXHlnbjAOT7mp7LLLJD3PT69R+v86UJHOAGLBd25wo+lAMh3sUMkbEsCAWZBnt7c1I28SMHVSO3y8k1YCxRr5UKn1+Y5+vf8f8A9VMDtCzMy7m4GNvf1NBmytu3ysSrSEjj5T+XWpVdB8jqiMTwFPzKf1/LNNZ3eTJYZ9zUTBkLKDhe4HH9aRJNlJHXc5MfHBz8uPSopXMJLLgnGOgqv5rRDCOSCR/n3pstwGXYRxjp0oGSJMschIO3npkYp28CNRtUnkk+pP8AkVRVVByGwuO45oSU7xsVhk4yOopga+VII7AY27RxxyKcVkgXdOysvQZGQPwqpawMzEv5sfGQSpGRnr/OtCODZF++CSjP7skngEDt+VBaGwyXCkyouUJ2hlHY0gMccwlfKBuiK2Sx/wAKWSNhKCwURr3HGBj60s9tEYIhKpOWzu6D27c8Uw3GzyeUNkKKqrlQf4s59c/WoRFKwAMvlgd26k89vxqzNbtOFYyKsY5+XGT+HB9fypktrEwDRuXLNt2d2GeMZoGo2HhYbG08xC8pA+bn8O3apopcWpdxsSToMfeA9/z/ACqF5ykCLH+7yM4Q4bjsT+dVZZ3uJEVZmcoONzc/l+v40DuXUmHmTRGIbo+rDB3HPcH6/wAqHni3RlwMDgBTgfUVFDLdJIivdeXvGApfC07hAouBGrD5dw6N659ew4oHe4xTLMWZVRlA3ZYdPyx+lMlllV0aXOQc7VwB1q2gXG6EAIhyVXB7eh/xprxM6rIhcsD02kHjoD60EvRFbzpJTvQsSAMhxjv3BoldCVIzhsZUN39M00SqIiqgM2c4PP6VWkmRScruGMMM9KkzYsn7oF0DbXGSatQl1jCgKsYOT8gzyPXFV4yMJk4IBxk9v8npTxKrQ7C2cfqef/r0AWftKGF8NtfJ+dRjnH/1j+lRncGCsdhHB/Acf5FV/M+dMdM5xjHvmlR5JYJGbpnHI/z60DuTSXMagmFWc53Et0/DHTn3oSSUqJSSXYjjH3evr9etRRQ7YvKwGLMQ4B6/5/wqeQJEHG/EoC7SeQvGeB7+3rQMaZx8qEhHOOWHOPT61BI7rlEAZy2ScYAHYAfSrasPMLYDKYt2MfdJFDRf6MnBEj5bYzAZz3Jx7frQIiVWlEZOSmcsB2x2q5IfOZdhEaqSSCDgj8PwqsXuYLcCJAN3+yPl/wDr8U+KBpIWleVtzFuSeQOMcdfUdKYEyiKVdrpJgMMHORwMYxx1wKrmUpMV2h40yctz60q3Do4DknkAkDoOPzFV4ZYvOc5IY85AwB/nmkIkV5gMrMpiJ4UnIP4GoH2+akZHzMcqTwBUdy6LtheMKV5z1qRFkl27to3DKkjB9Of8eaYWEbzPOMW0q2OR0xznn2H9Kf8ANsDISpzhcdOnrSxvNcxSq6qGj429M9j78UsKqoZUdkYKWU84yeM/lmgA2q7KxxgSKFwOMnPOPaqpkn2mJI9u1uwHHerrxfuysjfdcnIOeg6/nToAsMy/NuJA3IFPQdOfyoGUBE9yytMXA6ZA4OBU8UMKN5bqxY8A4xitBRGwZlikjYnAY5AIqGQGZygLFlGcnnJB5pmiQ1pUJZXxs2kjJzwOgH+PrRBKZJ5J9oaQYC4HHX34J6061jmRB5sal1zuPGV+vAOfzqRmlEzCJ1jjU8llwG565PHegZLcM7sBFAyyZxgnBJ69PXmgSO8RVlkLsATg4+bnjk4PSmTMWJEbMpPIYkH+QqGW5lEAaRgQDhSeuRzn8P60CuRJLEgLLuwcnDDn8qcHjGJdvljPQDk8cY/WrG2OZTIGQzN9/Z/Fg9fr7UnmukYRoUKtn7p/ImgXUZGVlkYxWztEFG4lsBf05pssCltxVYnc7i2cMO/GD/hQb11AjK4Dk5Cc8E81XCOJB+7JK8gj+H/OaA2FniEuxDbgOesmCCe54zjpk/hSG28pUaRo5NwYZAyOMYP45/SpoA9ywVdwK9+gPqPeppT5NnEluCHVs+zDP6UXJbKBe3/dlm3YGQT8uCe9XLoRGSSFMkRkFhI2CTzwPbv70y6YTTRypBGZB0UAgdOOnbrTIkjYpcTPtcgjao5J/L0/z1oGtivd29wzuFixswFUDr7inxKgljSRlJwA5GTwPp/nip2lBMh5VV+fOcckgUy4bd91Mt/EccjHPH60iRiQqrqsz5Jb5W7fX6U53iEnll9jN94qfmx6DPfFTWqRC2MkysqgAgYyT9BT4HSZg7pH8vIPt9KY0C6fDKqEvgdMZI3L+AqWZeYgqLuXOHGdx44+XvimyHh4oMBT8zlTgge/tzVi0sY5IfOiZZSmA2GGAOOD0oNEiusfnNIzlInVPm3jB4Pp68mqzy28jhhLvxwo2HOMVektJ182FpFI3E7d3boO/ameV5VuCh8zYu4gfdGOhx0/KgLFeycODgYz2FTIwEyOBggj8OaYg2bMY5Gcgjg/hSuPmZe+TzUFCzQL9skjVwSSSVAwR1/P0qm8Escayx7y27O/hfz/ACrUuWRXWVzt3oCSOtMa7twsqNCpRvvhOMntk/X+ZqiSisV1dHIAcqcvnb+lSmBGne3Jy0IXc69QyjuenUtVpZxPmVAGhUkKgx83QD+tRJcMA/mAyDdkkcA9z0pgPMaiEQq3BY5YA5OR3/xrNKtGUiRN/UZOc/X9KvqqlyU+b5i5yc/UH8amxC5doJBJMFJ2BhlemRnv9fzpEGckC+X1xyF9eBgk+/QVLNJuCxbVyQNz8dOw+uB1+nvUrxPG7sduxGxtPGTnt9M5qj5LLJ5ss2ArbioBz+RppiJFuP3ckMiyONuGYngjPQZ/Cnb3VmDSqi9kxgZPp/nmrAjjjVpfmKZAOcMBx6DkemaaGR5Wb5Uz2woLZ7D8ccUFEUAYyokik5wp39R7YqT7Wghk2JuRMFV68jvTXZY2Vw5DDGMdcD2/CkiaMRIR8zYJwTjJ5/8ArflQIagmmkL3G9mc8IRjb6DGafJbywxElONuenb2zT7GJrq8YzOfLjOWJPbt+natC4Y3CBYm27eGWQfM2PUdKZdjKYLCIpZZAsZOAq/ezn8eDVreiNG0KBml4QjPGM+v51FHYLG7CW4MiE8nnn6D8ahlidE8xGVVwRsVcsB75oESB4pJDgF3bqc5HWpDHGJGQ7mIHBYZ47/pVOyZpGINuJMnGcDK1qx20SJ5gjLDnJBJDfWgEUE3OrkZjUNjkYz9BTWWK4ATMkhwRzwePeppHfzGYGMxg44HTuB/+v0pyIkjs7FQoGT83PuODSAgktWYEM22NeAFJPAPXn1p8chVWO8kqOOf8+9SmZmT92iJGTwCOfT+lQeQHtmC52hgSW6t2/CgT1Iw5uo9igEL26k09rFGYsUlBY9RwO3r/SiJAHTYAjEkZTgH6VIdQlWYybmeNmA3Y4HvQK1h8cDReY2753VlYE4C5BGAB+dMgyAFWSEMSchlyW/Pr0qtPPLLcboSu8Hhd3OPX64rRhj81yLnBzggAfe4yR+NA0NtrjypTFIT86lgMYIPrUcck3mtsdVYDAiK5/Lt1rQtZYQjeYsbSc429Fx047fSnPMqwrJ0LNjg7se9A2Ms4p45AglVWOGYA847D/PrT7pEjjUqhZs5ZVPX149KRtRt4VLOhLSsQM/U/wCetJDMJ4XltowXQg4YcLzg/h1pjuiR7xDEkbt5atjGcE/XHpjFWbx4WUfvgcD7zH8iKzDMmdiKGY4Bdl4z0P4VHK8Um9BtGDwTkDHpQFyBoVaXajAocbQM4znr+f8ASqyxyOVEiBxtO7nnPJyP5fhV6FUgtw8yBssVyx4QYH9TUMxKykvhEVtjADpkY59ulIkrm4KAF0MY7Bupp0cwZQZlJjHRAc/me3bipmTZmBy24kHIO4Yx9e9OWILtjKKPM3bSGJKgd+aCdURXFw4VTCGYEZJxyD6cfSo4JZd/zxEoEyeccVe+xiO3dcKR1GD1Xv3pZY0eIbdqZADBOMe/tQXZDRBHNLsc+S3VB0U0y8imllVmn2+Uv8Rxx2GBVjEL7XmOI0IAfnPpio5IdoDsN5IPlgd/Y/qaBomtoHCoySu8U67n+bGD/kfrStC33eZHbkgEsT2xVRJ5TOsUWwouB5ZDcH1NOlll8tpIZH8wEmZByQM54x1oKI5IzZSlVfJDY4H3cjnPv2qsyzFTlvLG3dvP8S5HHrSRQh/PYSiR2UnaepPartpJcRwiznjkbrtbGQn19qBMz0eRXXZK0gI37ccHvn8v61fk3zxrImxS6+vAPsKglwkgeZdozgbhj+VImoqz+Q8K+V/CQAe/vQZkE0ckYUSkEjI47/TFMSGVnYna6g8EcVoYhkxuQOc/L1z+FRtN5p8tUGPUAjH5UAMSOIS7Sg3DksR3qKcwr5kixN8wCDbzx/nvT5JgJ9gVApHBwdx/xqMxJPlll24/vsOKAHw7ZozhyW/iHY+mf8/rSW8UbKyqVLDqexb60tvpSuu+Vy0WcnYc8fQVNBaW6RGZZAp3bVjwSG5/OgHZFqJjE6IY1ZehO7FV7tg2VQbST/FnJHtjrUzwvEkkM+BIDvyV4bPcD0qCFpXjO/ClCBjGePagVyGdTHbhpdu/JAHTA+nr/hTUlAXdluuNsnf3FW5SJk8wTFWJBII9M1XFvHMrEsFfPAIzk0hCmaFo9pKp6kHAFVpWR2x1A6P605rPaqmWT5hlmC4yT2FNRECsTyuOmc0wI5otqRlQQxGHBOBnJ/pS+YDG8rAM2MDnqc4/lzViJkuVaNARgd8mmwxPFGVcluc/LyKQiGKR1CSKSrg/K2cYHf8APNWIlWMurODuGMenpzULiUzJtBMQ/LNEbr5hAAGB60hFmKVIjEzHa275SRk9c/l3pftCOzRx7vmOWZQNzj/CqtuNxjTB78j3PPNSuqoSEU4LY3e1AwiSGaNljidNpOCRz0I/rUdvCEYRpICWbBYLyuKchWOfeoJ7DP8AjTmdYmDPHmTPEYPX3pjuSoDEpWHcyLuXdkd+wOPrVC4gkgmjiyMOoIK8HB71o258xlWR1jLnCqq9DTJ/30Wzc4kiP32GS4z1/AmmMRrbIdV3PKwHQfMoHtVaG6kt7ryFLsjkKwfrn+lTujB2kUsxzgs564PUY+laun28eqyLNIAGtzknv9M0AU9cWVb0NtjIIyxJ45J7flWajPHKYGBaM8g+grcSH+03ZnKoTL8xycgHPA/LrVxdFhlV1kEhcEBZG4OM9/8AGgV0YJla2Kq5LRsSG+mBzTJCGkKEMGj/AIl53r61pXsWjxo7l5nKkfucjI/MVa0y6SfS5jA6xz4xtIGUXpnPGetIkpNOSwfeRsGM560xJ4mXL7sEE45yOTz/ADqB50ZikTbmAzxnH0FKkSSW6ttKzKCCCMAe4oLLH2qKfykiVlEajGeckevr0xVWRoSkbLEVblcDnFPiT59zMoCcFmbAz9RxUk8SxHbITuLffQ8fjnvQIjggZFZ2ck9AhPAGfpU0IgRhLEkQA++QCe3GD/Sq8SmQMCcBRgHHpUkkoEahE6EcA/eP+c/nQBFczyM5+X5TnA2gHP64qvKq4DOCcDJx2ORx+oqQ3ZdxG/zAcKIv5VcgtGXYVURRk5JYqo6+/X8KZVipGqzBoUURtxgjnA75PrU8VsxJBjXCjgy46+tW3ttpKqrO38UgyTQ+5VUSMozgBN2WUZ9PXpTKViJI38oRoc7mwCONo/Hmmw2Y2CQpIfYnJIqyZF83cGPPAJPOR2/lVa5u5Wm8qLLlR8zH07/SkMdGx+1usaiPA5Bcjj355pk7bhtnfa2NpG/5vUfhmj5I4y+A8jgFVzknI64+ufyNTx6WJxumjCbcbhj5jwMfh1pksqcRuB5gSPAHyjOPXmo1lJupCAPJMe9l7Z7fqatPHCzCMuwi3HHPXn/61JIyC9/1aiONTn0JAx+PalcV2ULsu5MY3Fdw3ex6gY9sfzp8Omq6khNzqQJDjPBGeB9KsRLE7MXZULknpn0IP+etXMg7sK4j2gEY6kd+vtSEROY2SRIx8xI56e4yfx/Ss69iWCdWjB2HlSe+MZrSYs0pHHXBIA+Y4qjdBnhkLclXHb7vByM0DUtRY5AJVI4B4z/KrLIBcs68RyLvBPbnkfzqjA6tCARkqcVrWTxyxsshyPvfnwf8+9It6lDLrPtkbafY49e34VGxKMzkZUE4GepptwjG7kTeS6nBbtj0qRxtZYh128k9vSkYlYTZVXAADE/lThMz7gx+TGQe/FPbBACjOOPnqsDMdqHls4xgUwHbwCcDOPXrStDuZQgHPPvUsaqSYsqrDOWGcZx3oFrPHKuUyowc5wM0ykMCfvUjXCkjqRx+OK0IrBQGxEm6MlSTyMjr1NSW8cZky4IfqSzct+GP84pJJLi4YtDB5hU5BBAC9z1OP/1Uy0kKERJWIddyZ3vgDjocetQG8Zss5kRVHAbHTnnp/nNW4I2Y7ZlWUSY3EyZJPUYxUMtpLLOB/G+flyo257D0oBxI0Z51DFQEyCQWyeh7GrOnhHSVY49xjQkEqMY9Bx09qsExeRgx5DdWx0YDGR6nrSGRYwmJ8DoQev1/QUAlYaoWN/30nmHqu0kDoenr24qvLPGS2Cd2Qyso469jTbm5jZmaJQnJGB1xVSVs/IAT6YFITl2HSSF4mDli56MOvvyfqKS1txCchcs38YGMe+PxqSKS0yrumWHABJ478VZm8tEwmN5XjAzuHpQCGPtEkW1fMVhgMe3/ANfpTWMe0sWJA5UjkA9/6flVUNOZlAjDBcDIXgdqWSWLc3mDCkdB06//AFqCXcnikBjKnkEHB9cU2SRs7mZgAMnd/IH8abGSHC7FZQoJPbGOx/wqNX/0iT5sqTwpHTrx7GgWpaliWYiZZC0g/wBZGTggevvVbyI8+fwUA/8ArUICWDKxAOdvPIH+c0C5i84rLiEMuN2OM+vFILCeb5gKgHDcjnkH0qsSyFVX7uMk4B61LJHc+bsVSzMAcg9BiniHDhtnz4H8XyimAiIzyGXrubGQPlX+daFtGg34lxI5HBJJBxgGq3kyGIpJ5iNjJjAIxTpXxArgKcEDA79ePfqKBCs+ckEBwCAVHvjrRdO0pjwoIABZnzxjioZJcWwkcFSTjb9MdvrU8bgb1O1mY9Nu0jPT9aQE6LGT8xKsEA3gZzgc/wAqjinElzILpFTnCPu6Z6D3/wDrUSM8UMdvt2sfU9O+M/l+tRFTJKrfIsW3Kq3HPfj2waYC+RLHMrSt8iAkkjG4ZHcde1WWjL5BGJDkA54PfHt/+qoP9cDEhZk4Jx7dB9akSYR5X5hIOSWOR0HBx+NIY1wg3sjbWVMKSOchhg/zqCVFjD7EX5eQSP4SeB+tSMmcusfBGQQc/Xj8KWTy5lSLeV5wcL9Dz+P86YjOlLSCLcDwpXJ7+nA/KrCvsjWJMcJ8xPPrxSTRRqsf91SxwWyTzUyJEyxrGM5Usxzg7RzgZ+h/SgY3zm8wFlG7AyR3qeMpMylgFYArnPH1I/z3qJwPI/dOBHyPn7jqKFljSSM5B3deM44oETiON3kdkJI6ryFHP+NPCB4tkUKDI+b59p6+vXtUcjbmZ5MFg2Mnk/z+lNFxItvviY70xweh68Z79vyNBasi0s10zKjlcICNpPXHH+FJJG4LrEsTS5GNnUZ6/wAj/nFLNMq7ZDu3MAWXgrn6VISHmJjUxmQ5JbrwOBVFJjURYlk+2Th95w5UfdI6An8M0w3y7AFXfsbaHH3eh5xSpcRgyLKuHb5WOcbh/nvxUKeQ84jQhDIQoZVzgnt146/rSDmHLcSmNjgy7B8xHYEj07jP+cVG2HBPLycBcZYDoBUYZoZg/lJJxhWLNyOhGOmOav3X2eC5ffuiMqgqoPRSO35UCvYriJURkBcEEquBnJPAFV5RbqHiEkkgyTvXj34q1FEWj8zCozAhRu3NnJzjtwv86qmXaFHlSEjghgOvSgVyMpsiVV4WXOB14Hv9TTnJMbOoOd3IBxn1/pTbicKgRsllHLKM7fTHI9KdBcB1mSIEn7ycdD0wRn0x+lIW4xJHRt5TavUoDjn/ADzT0ZhvaUB1fpx29P8A61Ry3EDqylJWcL0UgYPA9+9PSJSIxtDBMDHYZPX34H60ASGSKKNSykAjO08e2Krzuy733bXfhQOw5HHpVm8gjZIv3u0jDFyM9ev9KdBCG2hYWVeOCOSue+KY0ytph2X/APFIVZT1wG5JwfrVqMmKN1K5eWQgkcnryPzpwiCfe53Zc5IH3uvbjA9+ppHIBzBLjLElnUjIOOef/wBdA7D7iVJWYTMAowq4OR17fWoksoLu4V12yLnBUHoPUYx6VFcQny2kYbVUZIRsKOwOMVPpJVFuHVozGgVwTwen6dqAtYtXcESwJAjARBsNjnaexJ+gqG1s5njxDJG5JUFRkEr/AHgf8+9SveK0AZoZDJyIzjnpyx9qp2ttqMjxzbhFFID+88xeRk9fyoLJpI5EgUTyeZIpPAHJHTbmlhEsbssdwFiC/cyS2fTvxk/oake5t4JZVdml3DBZvunjvzzTWFqUUSIYnweOTzn/APVQMiuZ2MyeZgtkcDHGBz29wPwpNxMjFgMkciqMrqTsVTuQZJH15p32jc42jJxzipaJTLl3Ku6BDjbtOc+mcVWkkSJQc7hk7t3f6frTkkWRwzqCqqevbqf/AK341B80iNtA3nkAL2yRnrTRL1ZOkpguDEnEfOWwMY/pTbm6MjbFVF2jHlhxgn3/AMKiWKR2G1CVblyOCfaprRI4oy0i7wMgKAc5waZV9CrAwt5PnjZnHBzyuPTH6VZhdY/M8mExsQeVByD6dfapTEECMipGclhkZYg9j+GKeIVikSXMaK2GB67iew/lQKw15JDHESCVJw3POOM49OtNS3Mbq0jEZGdvUsPzqRQ0MYZm3JhsEHnBxj+X6UhuVLrtKDOAT0yOePakG45hhVaHywQpXDnqOe3Xgd/eqbsoVjMq785UNjIx7VK7M0LROjfKMqckbv8AOaHtlDoyrsUgByRkFu4/M/rTBlUGWY87mJ5z3xmtC0iRozIYsCMknd24/wA9Kgjtth83zlAccBjyR7fjVhY5Jm2zM33slGONo9RQFiwl08UcZgYRkndwvyse3vnFLFJLcSk7VAzwyjgDuevfIqk6+Y7EM5wCUAORk9BViJEhhy68k5G0fLj/APX/ACpiTH3ixQxZlIZQeD059qdZXVqpRcSSswGcVOZIZUhRjs2DG4jqfWoBAiO7SqkuBtDgYyc9cdKZZcLRK+zYiDAbYFyecH8P/rVCJFiCP5pKnPyLgg/1/WoIpFidfNH7vj+In2x/KkuJF3GWV1kD/LtToOMAfXmlcLkN5dwLKu5PMPGCTwffFRRzxNCfLG0dSM89ef8ADFPaFJj5e7O7lCenTkc9O1UZmFu4BbK56AZ79KRnIszSP5WFxhm3bxx0zUIMzhkH3l6nO0E+lRRMJGbMrYHAx0HXj2q7BNF5pOVOAeACcNg8/nQIhltQoDvIzyLlWVT3/r1NXJbWOUx5ZFQL0HJznqB7jvUQFrFDGZZHf5hlU4wT07/pTYg4nZkBdYic4Hf/ADgUFhGLVHBhRsgcsRwfXNTATo2LcKMYUZXkZ9OOKERrl3SSDOEIYqOCc5/pj86sCAx27NLlozwipktzjr+FAGfK0ju3mAbz3XgAUIlyY3VSxTqD1GPWtQwxyM5WNjswMsvcddvt7euKznF2rl4I5FjLHcJCQW7fh1oBq5YAj+xL9p+ZU+U4J59+Py61GXktIWEO0xMMDJO7r0z+FRi4c3AWKQFcEYft+NS/aIZjsuXjYZwHROD6+/40DsPsw7rG8g3BwFAwTx35qZkihw7QRvhjnc3fFV1dYfvzEYOOgJVcH0+tTKsc23lfLGdx2njigaJhexTKfNmRCeOF6N69OtRh7RvMyokZQAzOx5PTOcU8wRSqzqmYyTuZQVK9j6+1NbToFjI+YgPtyACc+/5UDIReSSL5Qs0LE/LJEQ23j9ajjhe6uJHEqqRyMngAdvr3q5bxPbtLHJyNp4DYOR+PFIkiXK7lV1ZTjJGSPrnn9aZNrle8keKdTgPIV2kA4OelVxMnO2NgUz1PIPcc9RWl9mZwpk2K5B+Zs7iAT0z7d6pmGLzGQIzN287BCj2x9KAsOjvEdgpQKHGME56d/wBKVbdCyiHgdemc+tRz288BICKqH7pZOOnTOM5pkZnZSXhmTkKOAAoxnv60gsXpRLHHE02G7bwPm9efYcVTDLDOjFsljyFH5YNTxSKiDZG8aAnG7r1PQ+1W1jSfeNzEgggls9ge/SgopXlrG8YJCxLtBDqMFh79qrITPEEWaYIpziT7p59c5rQWedGk81NiBdxJcNtx2P5VDcXcUyn5CQeNygE5/MUwsVp7Xz42LMzyR8Aqcbxnv79ap3MZWVBt2RR4UgA8+p5960IlkEXKuWzwejY/kfzpz2ohWJ1hwkoPJY/LjO78jikRYq28haEsCp8skrgZYnPTmmR6gLeQiAyRt3BUYz+NTRo3nbJeFGS0fQLRa26Wss1xI24kHYAPmBPp2/Ggl22JP7PGVujdRxux/eLjcQT/AC+lUzYzxuEEgdpSQqY6jPXBq3DhpY/9HSOJcMsRfABz1Y9/xqy89tO00d4sqzx/dwFJ2/7LY4oEnYybd5bK/ZGkKbAWJHGa0n1QTuu+KN1A4OBwT/OqzWdtLK2yaUp0UyKM+/1pGWK9l8qK3hDxjGUUpu/p+VMJWJoYoxIrvO75/g5H6H/Gpp2aPckifvsGPd0D8dcf5zVaJVVFhaQJKrfLuxkj2xVjc0MDNchnZsDEYySB39qlklO4RiFccoMLhTz7molaRQ7ZjkCjBcE/Ln696sKFOWgOVYESKeBUr2oktE2Ise9gxKc7sDA69KLgVZSZPn3HCR4xx+eaI4w8Xzrs3HJyeDU62jRNHKI5DgkZbt9fzqpcMrBTCMjk4Bx7fnQNBthXaj9RwHAGfxqOWZcho1diF5ycd/SoZUJwERzv5wVOR/nmrSQLI/LYDqQR3JPNAmiF7hpZAix5TtzjBoeMBmZPvMRwT0B61E4VADhTjkEMc+1WLeJmjb5uuMFgRn6GgBEBhhllJIJGE+hx/hT7eW5kjk2uxwvAbkYpzsCdpBUDBwRjtTZZGjKZd4lOAWU9FpBYZbRSmQCM7jjL7vugVPMYd7Ms3mHGMAFR2/E1XhmWYsAzbsdGHuMcigbbeQGRSYyec/MOnvQMltpvPcRqjZAYD5cA8dKljkYXavgIPlDDdweOePfGaW2dYo/LW5lQbiQuPl/Smyws10sqyK6hlbYOue/Xt3pgOYj7saCTn6fTr1re3w29rDbxLGC5DzEnoRz2+lc+nm3VudqKXQMdoPUAdvXv+VWNPme62KJDIArn6dv60wLayWNtbSyoojlfoTgAnsPXFZcU93euInd5A47HA45xVq5kslZBseUJwV2ng985FBW3e4Se2kUknARFO4fh/wDWpEmZFHFFK3nzIH5UIoySPfsKfGkhC29uoBJDOwPb0/D0rQvNMub6+RFijVmG4y4I/OgeH7mHfvuYi7Y+YknA9u9MdysUhURvD8h/iGdxz9c/rinFXRVHmYVsjBGPrz+NXBAm/wA4oyhzkKMAt+PBNIsip5wcliw4ym3BAPOTSNGU5oooyI+Nw6hFIH1qWK0R4cmXa7jKoByfzqwpCRbV2KpJLH736c8+9QyKv2VE/wBYUZpCw4GDjigLABth3fOSAQwPJ9jUMcZfLSKdoGAAcZP9TVuDa6eaSGb7pGMZPUfypS8cM2yRcnqMcY/KgnqQ2ceN7nCL1K9T9OlTPHLMArIixnIyQUb/AD7VCtyQoRI0UZJOB96nyyNGmCoMh+Vs847cY/lTKJrCzSEf68IRnICk/qaH+xQKyrKHlbjeev0AAJNUiodC5cBTw2/jPsKW2mWOVE3FFJBUpzk+nHagL2JImCBkQufMwSSCM/nSfZ55ZTGn7tCSdvJ3fXjke9R3DlpAkbq+0YIA6VNZykoXYhjnIIyDjpj9aBcxYlaGArsi2ui7VGTjHqP896ha7kKKjEoxGM9SPSm/aG8yXLMq5JAboee1NLAyNHghwSqk80mTzESBFtFE6vlQRgH/AGiTz75x+FPgVrhNxGF25JxwQPT3/wDrUs6SqoaBASqABWHAAyOBUEu+SJgxIZMZYn26ZoEN81U+8FQZ+YtnoO1WoCwjZUlwcZHzc/TGevT8qrx7hAJJMMgGDnkeuf160tve7mKom5/4SDwP85pWGS3MdzKjAlI89ASNxFRmB3hCsrYyu5kXPtz2FXLweYFkfzC4bZgkZA25B/Q9fSqrTeT/AKoea6jAL89+Djj/ADigaRSiHlTtGfUj8quRTbCuMdcH6VRuWHneaoxnkgdjTw6hhkblP54pmhfvsFgEwGfv36f5/OqMrbZZGUnIOOTxj/OKsxv5+5VYlONwPfr0PrTpbYSqEGQ+cZPU/WkZN6laOFpW5yMYJOKnkiijHEoEx5YEdvQUOipCDG2Qmd47+nSkWEF13MFU8k9uaBDIpgPljGWY4O2r63EY2jzyXDcDadv/ANeq72iomIs9CW5wRz34psaRjzCYpGB5XDAAY/p0plJEweOV3aHdHvAPTBz6k/gamCKx2SrmNQRID3OKqxxrNOfMzs2kps4I/wD1HtUlrbeVcuXY+WDggtnfxyaC7E1tHbNcB7edlRCMxx5G75vXv/8AXqybpVMT+UpbO0gnnA/+vmo45I7YtHEr8clupPp+FU2unad2PzuQdvUgHvg0Fkssr3BnkEflxDGB3I/+ucVAJEVgQNoIySQSR1z+NW2juEULyquNzEZCnnp+lZ7YUhpMFCOoPUHnjn0oM2yISR7hIwyznjuR7/pUaB3dX3bsZ2hjnb6U65gYzyhxlQzfdXt6g+nSiII8cC2yZcNyQORzx/I/nTJsSR202QwRXAYlssBn9avrGY4MOqlc4RkHtnnt6D86ZJ5aS/MT5mNrZ9PX3NIu8TtggIAdxz6jtSKREbK4OMMQoPGxuR+dOEKRqEZkkyDsYjrnjngcZqzHcMkJggiTbKCVcN/TjFVZX8+4wVACjB5/+vTHKxC8bLIPnG3tg8D6UMNjJhNoVgxyMHPr+lSl41IdV3lRkAgYHHIx9f8AJqxCjJCZZi23lSJOSxPQfnz+FIkz2LpIxQeYA21Sg5xTvszsgdyrdQAcE4+hqaUiNiqLsQkfKOM+vNNlBeJABj5AGPTIycfpQIGijneONGPA2qM4yOw+g/xoygLZZVbI5z1X/EUyBUhlM7yZRCMDPJPpUpVmuA0KA7zviY/dGf6g5/KgRYjWZoVQwt8h3f7wx0+vsfWqwxNcHgcIG2njb05HH86tsWhjgUyOWkOWYcHnq2e3A/WnFVMjh3Ut5eGDKOTxxn60xMqzjfbbkRY5Fch29CRyfxAqKBHg2sVISNs7m+8eM4/E9qtgiW2G1H3KQNqgcjj1+p59xTJLsb/ItgkkY4OAOTxzk8n8MUgI3ZruUk7gTwCMkfX9fypXdLd2aL96+7BZhwO5A55PIpolaCZld2Dlc5KHGT7g/wCcVXeUuywnytwODgcFcd/8fb2oGWpZVdRGIIA6kZXAz+WalmkiVAZrRoy3dSSP/wBXtmqbywlgzhfJEe3zAvzSY4/Xj8xUCMXbAAVGOJCMnYvH60CLiBIlzHzGxz1yPf3FSuAjK6BWUAEEH5uuef8AP41Sggljy2S3cBR1BwR/WgviHc6DcH5CnlRQAtxlpM7cggEcevQU+IRuMG4EXGDgZI9vpUSStdKxlJG3HJb5hnP+FQxxyfM0jZjzjJJI7d/x/SgCxNE0A2thgxyrA5BGKFcRsA4G1fvnGce1S2gLsRFIJF6lApx+opksCxybSwZnyWAO4D6kUAPRVLL5/IU49AfypscwRmTY5U8EkYGByCMHr+FR+bCMjc4kU44AIP6ipGWB3UfvD3Ligqw9r9HbPlqncAjn8T+X51I03niPLMoTJXJz07VCAGlKhMFcckY3YHc1PJHErc538jBOBg5HTtjIoHsJFcZch03bBng479vxxUQneO4R1JIRgSpAxwakkvYEK4UKCcZPfB4/pTJ0byRKMqCSdmORwMH+dMEWJ1Zoswy/M6hlyhBU9f8ACoLiVZPnk5kGPvDJIHH6f41Xtrh2ljnd9sg65J6ZqSWZbh5HfIGRyvNJjZYSfemZQzgqcHdyB/kmhwIwcuju4LKBkY/Socef+6hfI4BJxwQP0zxQbWRo2RXXdBw+M8fN049xSIJIljmdN0ZYqoYoCfm46D/PaopI1e4DSOVy3GBjH6Z/SmW06RXJim3/AHSQUJBLdh7CpZ8XMEbC5LKOBHjaepwcAd6oCSKORZ97zFh0DKeSPw+vemNdfv2iZsrjCg4wv40yV3SMsEaNunJ7fSq4lZSC5zk8ADH0/lQUi/OfPeMr1ijBYfgOn1PH41GjeY4wxD8nbkfNjnBOeKIhMCS6/Jh2CjoeD1PfkdKGnigTbFGqeWwIbpzzyemetAIezxokkSOwd1Y7wTjcASckfSmWcSSNyrmQgKpBPy8dfz7e1J5kU8jSq20pxvbO0n/Z749venJcgSlQyoW4+5yfXGOg5PFMtFm4sVt9vnXC7Z8hlGBwcYwB71WeNLXNu0Mu1cBx3J6Z9+/51cVIpF3xzEsjbskcgjk+1OeOV8QyfNKGBEoYZ6AYP50hiiOeSEQqY4MDcYwPvEdee/8ADj2pTtMbK9y4kA+6SQvenrFD53lSSrk5LblypHp0+tMkuoIw6Ig8vqW4GDjt3phsVH8tUEpDIi8KqDOPUkd+c02TAJ89xGrDd8n3m59T0/nTJ5ClurRsxd+VKt0/w/8Ar06NGkhVpvlVc7vUnHagCGCJ+WIILMFw3zcE9P1/Slt7JJbYt8scmD8wcYz2B/KnBHG2QXGE38Aj6AevPWnszESNGAg3cqnOeDnIpEDY1ggdSXDlgAQBwcH/AOt+tCOifu4k4ycbyRkZ6e1Kq+d+7RctC4KqTnDdx+n6VJMQY2eQxlQwCsDjcPx7jOP/ANVA7aFbzDvKJGu08kDJxU0c7xwqV3K4PICgHH0/z0potxC6zZbacFC7YBB9KvGz326yiJw+TnPQD19sUEspSzL5bm5VBIpDBQoPGDz+lNtbn7VCscsLSMDuUAY8s9uRz2H6VLEyKQxQOcBeecnt17Uy7kIhaLz5VCvj918o/IUDQkkKxbiwcxsRiInocdAajYyy7TFGFCqMjv0yTk/Sp4opJWWNExjlRkHI9SOtKVaKFFkdirA7SMg857emDTLGwbzuT78ZB4IA4z69ucVLaqq2qsDvjLHjJGM+3fpToZYOI8NKmNpUk8k/SoJQpk3BdqrxtY4HPY0E3LUqRLjEHqFDt93/ABqGWbChpUTfu477V6YpkcohUDe42L1BPft1qCJpDP5SjdHIcgDr14PNAm7kzoUlV3BZUxkdAeOmfyp3mi5ATdtiHCxsTgDn9eahtjLcjEjsyx9CoOCKcY5knxap8xXp/Evr/kUhK5cjLWsGwSk55BKjFVpr9wdm4bYmJAHJb0qKQu8bJ+8yeV478E8Gjy28tfMwTkbcDgetAmyNbhwA5h2gnoeuPp+VTxyNseGKJWEh5Jbkfhn3NRXil9ok8skDgge2M04qPLVgu0DDc9yeooBCIjGTOH8zBPPQHOP09KhNjOHDfeCnJTdk8GrBlVXzvIc5I571El2qfvQ7q2cNuOcUFCxWscUW0ll3fN5ZA7j1+meDTbeFI5WkOUVW2sueOen9fyq1JNLMMom5gpJPZf8AOMfjUH2hordlCffwT8ucY5A/pRcRadEKpHMqiEt8pB5LZ6/59afaIseYoZRJIzEs5PUjOMfTJx/+qqbqjSGE7gQCABknjnP5cVYsoy0RHl+UcMpJGSR/nH5UDLLqI2dIjGq4AYuxIJ/Dqee1On1KK3JlgcyAsAR93+f41ntFdlFiVN68n5h29c1KLe3WFYbhlAYh8j7yn6jrQMW6mM8ZKy4VzkqGyf0po8sWyXESAo2AVI5yO49/8KjgtJoXYSfPGwwGDDLDOMj+f4VekMUVsCY0dxnII4xn9epoGio9usu4RsQsjhtmR0yent/ntRDppBdYsSRn5uuevatC4mjgtsCHaM8k8bTj68fhxVWO5cxeeYGRZeNydfY/TnFMZHNp6qwZVzGGKNg+3Ufr+VTrCtvtzIGT+JiSduSMDFNCvG0jPK6sOSiEDOO5xUqTQXoZRcsAck789x0xQBJbTQoGZZmALDPb/PrTGv4WEpU+UH4DsMZHrTUt7eNFWKdEkSQEgdcd8/pxUUdsiXWLiRJmcgcKTg9sZ/rQBaNwi26gv5m3qMcn61XSWVJYmgdmjLNnzEzwQMfkc1K9hD53lxPlj8ucgEnHYentTZLaUPEiSFwjAcsePrzQK5K14JkExbamMYB79OBTXlZrcl7dSGO0MOWz7VnXJMbNC6sCDt4GMetKZZI0VftCKCMBC2D9f0pE3L0MaPGCTmORcnqpHPFLcRI0f7rhIzhl2Ac+ue9URKfLVN5DE7QXHA/ziphcRhwrN5iN1J4yRQHMJNqEttInmxeZt6KfQnpSpMt1MVtoCCRkFuCvB4PPNT/uZUAliRcANnOfqKYmoQQKqxI0aA+nXtk0FXEjt3KXHmAxArg/7S5yQPxqo9lLDIIoY96tyMjr/n8Kuyi4kmaRX2Bhn7uSfYU4PcNM0fmosh43jLHA/l9KChu+dVCMq9MEAk9MfjUml6lDK0lldltsnyAyD7pzxz3+vFRR2uCQXJfjkg4P69aSfbG6bYiCM5IGRk+1NEXJhbGF7izlb94qhhIVyCo71RLCS3BTLFTn7uQwz1/SrGo6iXjQbnSaJdh25ww/xrNMzSEYkyzc56ZpEMtAokOWAJkX5Rjkkcc09XWVRCQc7QMfy5/Cq0jTxqVkXc+c5354qWB8MsnAPfB+6P8AP8qBFxhGtt5WB5jrwx6Af/rzVBopLfO9g8ePvZwVqed3SdVywKKCwB+XHoacgt1+a4cszKSFi6L9TQNbGSqTbi2JGZF3IQQR7E09LySBQZFcludmcH8DVz7UitEYVVQ2SRj5tvv+tRHVFYFXKxR5wSiYOPrjmgB8U73B81Bt55WToPxxUss8QCFCVVDgrg4H/wBaoUbyWby7dfKf5gd2Q4/OopA0UjOMyROOF6ke1SSSuwuCUBIcEjA7+hqWPEM5cFGJySsgOM+3P6VV+VNmEJBUgMD0xzUU90s6s5IVxxknJJ/CmBpT3dwyPh41RkwV2gYxVYXUFuy288eTjll+8D/k1XifG0HCjH3iCRT5UkibdJGkjjgH1yOnPegYktj5sBkiKyqBkdRnmqEbSYZMMiHu2QM9K04RK0TTsP3mSQqH7oAH+NTTyCYIkxzti+/jkHvx+VAtis/l6ll3lELIAAHz8y/XHaoSiq5geVX2E7tvzAilvYikComGUDOeRnJORVdFCM0YhO5hgZbH1oKbuWBHGXdlIGVxtx05Bq9DAnl+ZsbG3GwnIPvispkk2tteNC2BjOD79adF5sYWPeTLkEAdAKLCNoGzVQJ22BRjfH1H1GKigntlXyrfYwY43Mct9fasd5xFc7WxI+cN6Y9KuxWTSSsyFIo9oOSTwcUrA0TstvZXyrHPnynDLtzgd8e9SLaZDPb7vst0FwE42fMCwH0wfzFO+w2QnVRK8jHnA4xxircH2JLcQ+bIitMVQOcdBzz6c96ZI0JDYpI08TydFVn+XPHB96Ypjt4S0Dlp2Gdx/hHtim6lMLm38h3Crng7u496yWma0MAg81967mznjnGOPp+tINzoP7R+xWEl0ZUmK8BNwIz6VQs9aaW4le7mEEZHyDPA9BgfzrNu5Wuct8gRV5HGPyqlDJ5WCq7iOxpoaR1Jk8u0ZcYck4LHceP8+tRh0ihLOgAY4Ukkkn8+lV1uZ1dUCebg7lUjkd/So1spLpt0sqjYMkYJx/Sg1FyWJkRHZRxheV/zz61ObmHyNqRbVxhlLnHrz+dJO7xqfJUp2CJwxz/KqjI5jOUUO38A7D3NAmTvPGdyoEhAPIPcex/Kq9y6yylxkhAMAgbT29f0pqQOsZMj+Zt69Plx/noKkSL9yUjXJbklsZ+n6UEjnnMpAYHG0DgAYp0Ub7C2zGRtUAnIH1HTt+dItkMh2cqeilCCRUsRQyxhXxju3OT9KLhchljkWNGlUCRshUDbskDoKlEMpTK7FmYc7hyB3OPpVi9tI0VzKVLKQoxzz1wM81XumLyIhkKKByFGSx/CkhMZbwjALyADOR8gH4471KZSA5RS6rk5246en5H8qGZRCJJQpkUbV7fQn/61TW83mzLFxk5wFHHPr2oGQoqErLKWVhy3AGR6Ef560wOWlyVKl48BgxIXH0HtTrueGNXYtgMSBgckA8mlgAlj8kbFUAcADJ4z+ooFYgkeVBh0Q7zyV+YdB36VIqgqC6BiBlUz19yKlla2iChQ5XJG0Dvj3NQQBGR2hDGSPoz9VHrQOwSM0wbzY/kJxgjaOPYj/OKQukarGrqgX5gAAMt2pA0g3vM25STtZQfxGaQATMsjIVQDvxnt0/KmMjV5Xm2Rlt2dxeUHPTrx6ZP51bjtikAhKbJjjO77p65z+BqM7FXOCyr/ABNwPwqw8oaaNRIHUYKljkA56ccn8fSgZmSQXExZ4Ec7Rnhc98d6lhgJRVkKhlOCFAIIGOc9v89KsSyq7yFDkBsAZ+9/9ekQr5Il2fKGwSAcMPr9KAK8kRitADgnOGAGB14P40+3llgt2Q7WbaSSeSF64qdh5T71dicDbtzj1H8j+VH7lUWaSPa3U4Oc8c/TrQTuVhL5CxsVdQRyTxxzj61NG8Yhj3bvNDHhBjOf04/r0pHCNtZF2HhQV9OlKsbTlljBRQcBvUZHP6UBYsIwLFpPlQLhiM556ZPrz0qRLmKNRFFjfkrgAAfie31qk8Chjht7dGI6njt7U944YwVYgsy/MEUdT07ehHOaCixOxjWNFjJkBJyehz1A/wAabbSum7aY9n3clMgEe571XgWWNV8xuUThN3GD0/LNWm2unlNsVOCuIwQQfUd+Px6UFCpK8mfOJ8rGWOMcjIHOKVSIoSY0JOAijH3v8/0pZ9obyYnj2KPmQYBJ9elCs80RLriHLI2QOMcZ/nTGVzNcL5kbsgXBIQnIb8PoDSvDZzhcKzMBvxjahHQc54HFIZMxskMaMw5G4deox7UmEt3beu6IgjBHPTAoJsEu2SVeFmIGADJwAPQA/Wp7ezjjgUFwDIzEOBkRniq9xOIcfuwowMKMBiMD/P1qOK4kaAgMzRnH3s/Lg0Bcdcxh2G9wZFfacYww6+vsfzpUjPmKcK24Zw/fkjj9KYoG9km2k43c9O3+fxp8ksYZGLbWK4Y91Ht+dIgmJaGER4ZpdpGM7tvOMD3qIhYnKCHeyjkjnae9JHKxyFG3oOmPf+tRtGY5xgFFGSuSSN36/WmF7gZGaZYlP7zkH098/SppZkRNz4KxnOMksG/r3qpKjxuDHukXONwXcRU8KyMs7K33xtUA5z15I7dKQiOO4csM7Sr8MevOaJpzKqDGFGfyz/n8qS1hBWB2L/ebIYY7YPenSWywq7TFxnA4Hv8Ap/8AXoERM0c8YADBI8hh6E98Yqxa7YWiEMmEJDEkd+nT/Cl3QmQfeHHG7t6Z96gNy4lDkbsEjK4yvGMgfjQBduBJJcOwO9c4GFyoA6c/nUScRu7MN5JAQjC9epzz3qB5CERVifdIOgBJIwKSV5YiqlVXa5QcDkcYx9eaAHGV0uWIfbHIhjbOR978PYVUjjZH2MD74PIx1/z71dkdnIjdE/1jEAr0AwM8e/NOa1azjbzCjLJgq8RyFOOufy/KmPcjhRUVklKsjDcCPTt/WnJFEAVPzRvtBfOMqOcfXn9KkhHmSRpOwURHcCASGXqQT9KiDhGlRE3Dcyg/wrgjBz+f50gRPIhuSm6IKh2rnOVVQfSmImyIYADKGLg9yATj9KRY/sxEobbGyhtg7kf/AKqcWUDevzYbBHqcDP8AWmNsruivIJVkIQqAUxnPJ4z9KfFbIWUq3yncQcc5xx/n2pomZgGjAJXB2rxnn0/CpS7LlyGjbH8Q4z6frSJI5PliVFCI/mA5Axnr/jSxytAd/wArQkf3Aex9QehpmAz4L5jPQ7gv8/p604NBASzy4ic9Bhhn6Z/lQBLNeTXCId6uMttCnCgYAHH41WZGkwFbZ823k04zIyyeQy7c55GMD8Rn0qSGGVA7s+wqwUAgYY4P4c0DSY8Wkce0sPMlUYPICnHTI78YHb8amSJYI2YIvIztwOuemaiVYoeXPlyKf9W3UevAzURucllB+Xd05p3KuSOZZEYImVI4x1Ge/wDn3qKZMMQZAznsp7emTTXmleJynO3jjuOlJAVfDSNgdDjvSEOjskkm/eAjg/MDyTnsT+NTG1aOcALIVIO5s/LjA70k7AASELt4AHccdh9PWny3ElzbBWRSobKonHUdcUyloV3jhW4d9+5+CUHGc9+QKsvbedMVcEIi7uOmCM4yP89KrbVWVf41659PrV5Wi2lZH8xhyMAZyPUewpCKDRsDhTtboY1BAHXqa05Y1eyumjAAeRAD3wByaqyRDaEy5jAyzbsZ557e9KbrZF5Ee2MFskkbicZ5oJdyNdka5cB2xncRjPqP502a7R1jl8s46gAkZA78f54qOS4SXLMMZyBz0H/6qsFmC7FOSijqOAff/PegBWVJ0aSQM2Bg7Vx+FSrpUdwqyW0hwQVRuo3dxnPWk+yG7k+aSTYDkqMgHn7ufXFW57gW1glvCzwJG2BFG244zk5PaqLuZsTXNlqDxps2cqoD7gBjiiRIrfCvGJi+SWPUnt9O/wCdSXUnnTpcKibSwY7DhiP7uOtOuRAWkQBX8sgHI5GT69qVxFR7tprny7e3VVRcsSd+OOT/AF6Uy9uYRtZwSAAFGcfj/WrdtOI0KyoMggptBIb+vUipZktFVuUbgMVKh8HvxzTKQmnDzrRZYcbSW3bk4XjqPwqVpkdHe1jQM4CuZd4UD6cZ6/zoS7IUGJBHhtoUKe38uO9JczrK+yVdzgZAHAHT06j/AOvSC5CZ4ZkWRrnLNkHZ0I46c/5yKQ3dpEixxo5kY4G9SQB/jTTBb/L8oA6A9fX1qy08ARVihA42ljzmgLjpoXMWyI7wTuwD0Geg/L9KgS3McDZVtzHjBBK/8C/KovtDJ8pG185IBxgHH5+tSvcSSjahOBgYOQef/wBVAuYhWK4nyqKgGcEmVTg8+/8AL0qOKS4gffEmNw2lgOM5q5G4hhkjjADnkkrj8BQ80L7t8DuvGSBnpjOB9KQ9BkSeYhhUfMBljjr+X40wxI0pQtFycYPQde/5VaVoEZtpljjkBJVu3Tp2zxn8agmSNFYbUZ41DdBk9x69M0DAwwwqyTHCSAkBMse/I9ODUsN089osMrPGsS4xnkjoB7E0slrK7pztHDM5O4ImB8x/I9aqtEzTBbdHLBgwzkEt2LAdPpTCzFlc+WjOgCZztA+8PlIGfQf071Nbu0TkPG8fU793X8KheItGYZigkBLdflUcd+nY0y6KQ7YUYGZFIfPHJHP6kflQKxcE/mOj+cgIzwRg/mKryiNt/lLlgRnqcfr7VWgtXD+XK+0OPlK52jnp/wDqqYWoWN9p3M/Rj6c9s0BcfayMHYozGLdwdvT61HLfRqXKo5UtjOQPm+mPpUkqcLFkkKc5Xjbx/wDWNJ9mjkRTIc7Rnb39eP0ouRuyurrcNGUdkU8N8vLHj/Gp7WGZWYKqGViRk9cEdvSnpBHDdZhBaPO9W3cnj/IqWRJVyodVkbGWAyMetA9h5s90ivJP5THrGF35IxxxzTZ4GQmVYJJWBxkSAgdgcY/l0qG5aWSdPKkYBHwu0fpj+tOJkZViMgkLAYKvkKevT9aCr3IoXMrOzcMMZ4zjPeqjSuMgfMvOQBjI/wDr1qwRJFm4eYkvjCDjOPrSRXUcUiFRuiUnluSxGM0CsU7eKK4CszKgwCQR+XPapHhLKESUbHcA8/dzTJ5UkuHKp5ecZGMYHXp+FSQcYR3wAdwwoOT/AJzQDK5t1aRAEVlbGGcDn1J9BxQ8RfIcq3AXZkEDnr+ozVyKFoVMTb3iK/O59cc4HsaRXVIlMaKZtxQBO/Tn9aBqJGsKAszvkZAcNghj+dTPZBSIYuC+NqjnHrjHbrQLOa6mXzWlQkgkc/jj/Paqs2izWgd/NdFB+QMcZH4H3oFdFmNXjhTYu0q2Tn72Rzz7DNRStcJI7+b/AKwEKqZOPfH+e9Pcl4FjMzzjcuWX5c4Gee/epJLeZr0CSJYo8dd+N2e46en60yb6EYF0+17d7gLkA71IGe4yByM0+XTL1Z4mmVWJ7Z7jvnr6U68mnVFjEHm7clXDkCPHGcZ/limvIqQ20kk+V3HhujHoaBczK8Ew3C2nk+Yu3luOzdOo/hzUsMd0JWFwgVc4yyj19O9O2z+cyWzxeSmeYsH5sd+2enSpYnkjcTNHtJG1nb7xx/nn2oLWpUku38oo7DYSflwMYH8//r1bt3Uwzb3dWIG0HrkdKpXRgQlkUgMdw4xx3P0+lLb28bor3FwFBIZV64wevuKQ9Sa3sZLnz5Xby49uRLjOTnpj/wCtUvFkUljRjHIciQDGPx/z0qNr7UYMW1n5aQY2CQLkt6HrxUFzqN6I/Klj+Yja+3qCOjY7UyJXubD6hjzI5IFDZKneMDI/+tiq6LHJcQGCQG4I+Ygkc/jWbBqNwghiuBDJknkqD6Z59DUb3c0Eyywsqtu+Ubc8/iaLi1R0F9JPaOGEdvICRiMJyPUk5rNuLhmhWV0kUs/DBt2QOtU7P7Ykxmc5BB3Ak4INWGeJEMa7hGWOOeCccf5NNmi21NG5hivkaWORd+1TnPXjA4qi2nxQuVu1+cqFyhyAcjk/kKjtiURYkbdlztBH3Tjsfxq6iSTXlzcEBSkY2oc5AGMfyx+dSJmayRTSAIuFJ+Zd2R9aaSd5WGPK7PvA5O7r3+lOuYvMljZ5GXzBkDf2Bxz+Iq0ZYQNqQyeW54K9fWkIqxedzHI8bKVyVz82e3NSw3Ow7HhZnzwTzkegqSJY1baro0hwSCQG47EdKlDXcLsFi3c4IPTH0qi0MjcyhVieSMHnLHGPw9OaFmuISWYhtnV0IOc1JNdTKNsYBWRcnjIHrVNrgSRlXKp07YwR/KgGxZLlonEyM5XBYBR+R560y3vJJ7yOeeTYfvjH3Tjtj6ipyjCIRY3RsodRn7p74Pbmo4bXKmZ12su4Lv45OOcenX86RN9CCNjdGVpExKQRGw5XOeh9PxqNPtDQyCZWVomA2gbexxSgPEQYcxnnLq3GfwqZ590ax3aMyt95lGD/APX70ySO0nW43/NtJPA96WSCJYWIdgqMGKgAngf/AF6ckUdvK6/N5eOpXk/T6f0qtK3zb+QASdvtmkItW8gmuJ1kJVJFwoHXHHJ/LrTLYSlvLmfvtyQOBjr9KX5EOEIywyHzkFfSnCSN7bk/vWBTIGScn/DNIZNbw4QMkSGRGOQXGMetR3Vrm4jmijjVWyNm9c/Trz3of7TMVFvHgkfKGzxx78fjQzTRJkbXkzySwbn8KY9yP92mYYhujX5mQMcKfUVYCZTzkeMLtwCoyev3ff6VT2TEM7rtdzhSuMDvzj2FWLZZfLZV2lRgh+vGOfoe/wCFAcpXSRbe1dJCn3jtBOWB4646Drmo2iadN0QikfGf3Zxk9enWopHUlZFQM4Hzhc8dKdp0kf2qNZoRhnAG369x6UWCw+G3aOUvNw2N4DLkL6Z9TVr7NNtKyurEj92Tkgn1B/yacWNzwCGL5UEjOT/jUltKmFS53OmM5/un1FAiCO4liYR+UZHPPyA8jB5/Wp081JmOCUZeVb1+hqKO8k+0mW2BVwCvI61aWGSaIyEgMeTjgUWJbKwA8wM24KgwT6npiqeoQ3EIVWARiMkjHzf1rdaMz2acIrRnOAOv/wBeqBmEdxm5G+NuCPSi1guUY4pVPyRbmPV2Hb/CnhLgtHK8qgxtnk9vpWqjCyV4Io8QuTnPOD6g+9VRGLqSRDiONcYUDG73osO5j3WxW+RIsA8Mxzn8KuwRStNGIZ0D4289dp5BANDWkxvjEoRgBwdoA/E4qWfT5JDmGQtMq8+WuB7c0xvYsSW6QEi7BMbj5mJHHPtUOpqgEFjHnb5ZdHJzyT0/SnSK6WcSmVxKFwSzZyccj86dPueZraNcmMKvTn5QM/rmlYgqwXflRi3vYMwpkhguGzUDzT8tB91vlJ64Ga1r145rIeewZkyScc59KkBhjsWjgX5iv3zjrjrz+FFguY0uw+YJZ3kZfvMBgfjVO0YrexKzBkLjI65Gea6KGyie3VHARW+9tP64rNNmsL7LpQCrZinQcj/eHpQWmrGgkQXc8kbMAcZDbQOf1NTOhK5Llxn5c87R6gVG90sbdQyHPDcD8PeqsuoLKzL91GJwO/NIq5K7Ru21ERSesrcZ+vqf880GCNAJPNz3+XI9ckcVB5wTawVWUcAnmmTSyvK5QEgthe3HYZ+mKBN3LMk6E5AUjrjGAvvUblw3kqp3AkMD2qGCZgrxmJC45GM5zkDk5/zir7wxteMWdVcqqyAqSDx2x0zgde9AmQFpFufLBXaBu4PbHA/rRbh4UYl8yPjGAML61LLNGxdY0/eHrzkE49aiUu7EgEov3jtyB27fjSEGxSTK0jyyKAowMqn+T/KlS4S2BQxqWPI3t1z3+lQGQ79omYJjISNOn8qIrTzJPuHB5Z5eo9/cUx2Joi8zjzjhCeQEVh/OpobmNpTDESFU4YKMYXv/ACpTGDuj+QYA5JwcDB/oKDsW6lnjXAbAyvYikISaEMjSQx7gSuwNwAuOv16/nTre3PlTSNuCoCU2k/ePGallukihMTuDJI27Cg/MKrLKUuSVDE4xgoGz7CgNhkcXnfujzg5JxjBxwM+vtSsbaGTarYdc/Iuc/TNNDokpkfEffHQk/wCfU07zI0kDFS0vUgABunHNMYy4MokBkjVNjAc9hippJvJtTF+7cSfOxC4OT0XPtST3cKCFpAVjwAVH3vc/jUUHz4KeY6g8ZG0kH86BoiMxiUqYd6nrxwM+hqeMyuhZCVBbaVdBkMOnfn0qbZbh8q2J/u4U5VRjp6VAwuTev9nVQwYtkgAfrxQBY/dFPKOcnnHrk9vQdf8A69RRSutyd8flRNwcjCgZ4/Koo1KxASp5hzuyDn9Ovp2qzuhRGmkihL4BUhSSpI7/AP1qA1Y+4QGFIwwzEAc8Ee4+lRQ2rNMkpVVQKucnII4GAPXjNNhgS/mxJPIcsAUXIPv1H0pjEW6OsLNneAMgk55wDxx+FCHaxZ8uNVZxDIB2Xp8x7fp696YblfMEs7YSJsZTPUY4Pvx1qW082Ir9qd1jUZJ6n6/r1qKR4FkaFWQA4IBwf59OKCrEBkDBkghMYIALDLMwHXPPvTxBOrK7tuUjhkxxyO/rThf2zbPMYgs235D8qgdPpWjNEjwiRf8AVdOCCo545HXv1oFYon7Q28vkrGcAAHn3H5VC4likKsjB2HBP55/T9avyCJokRS0rbgNhHX0J/Lim7wu2PygNh3Muc5+tFh2I4ImMayvGVwNxcDOf8R0qK+a52RuUkAJICEgn8cdO/wCVaJuw0LScbXQKMDBQEjB9+n+c1QedYy7qmGLHnPGOvH5mmDJEuMoks8cvl4Pyxjo3XH06Gqq75pI/ldAwZhuB6jkL7cHrUkd0XG4SYdc4wMgDP6ducVPFkoW80ybzhSQFLADpg80CsEy+WrM7yKSM4YgqDnkDrn8scVWL2xYhTkOcFj8xH0+vP5U+4ZGbG45cgA7RtzVd2QIyGQBsYA2kcn/61AiKY+Uh8xOc4QtgAj0x6dKilkbK74xnqc9D7/yqZYkZo0L+ZIr/AC5HDE4xj6EUkiJLJIoZiqgKpPQhR1GemcUWJsNdWkR9qs7LliucHtk02NiBIHQcnd83T61JE7IVaEMsgIA2kMV/nmnmFjayGQYdWLFTgHHHAA7dT+FILDYzIGZPNQIME5jyB6dvr096smRd2I1Mny5LYIHI7elUww8tSr7WHyg5/T9af/q1O5vm44HIOB6jgfrQIuOYriNhbrlwNzI4259xxyQAKiWQyW5VXbLZ2q5+vGfrUSEBQ0DOrfeBZv5GlnaMSqwz5jKHKZ+UHuQPrmgRWMrfMMEt6jtxUsJjIDyDDDoPTNRuwinBiEYbOCuOGz/iDU1zFz8oBRSA3Pfqf6UgFuJgiRfKWYDDEAdR0I/A/pTWjJ2KJOevP3s+n5E/nRCrxQMeTtOQvc8fdHr1qvJujkMk5fcxzgc4/wAKYyy7IxJZir8BT7Y5pVnmjcRRswQrnaDgZGf51WPyyhi2eM9O3SpEZm3MuSucZBoEP3MqrkEDBByPvHv1/GrBuV8tftUvl4IKkKcc9jg4I5qARoHKO24KpIA4qRrZXYS7t+9ABnnac+n1IoGmLPIrwpGuV5GdnIIxxnGfrVSDywpZlYAnLb1Jz9SDn9KebcRy7Y32855649M1ctEthuaWN329NwH+PPYUyrJld7dGVvLaNABlWVySw5xUWcxnewGVG1ycYx9OvNXzCjLH5ZLbydu0AYX8O/Wqywx5CMJHVeQB0Pfkev0pBYqtFK22Xzg3XO44brU4itogNwMhU5Jbv71NJsjbPkKm47Rn7xGc/Qc1Lb6bMXjdvNkVuSueFHc4Pb/CqsVYh+zTSzDygyFzlOOP5fyqVVgwYlYyEEH91zuYcAD86uSQtFEyWSxCDBDM5+ZvXP59KSC3S2+YlY1xhWBBAz0/Dg/jQOxAzMsBCkZw20S/M5GDghs5x6VVjtWBLthN6ZG889ASf59PWrM90kb7lMTjOCwUHtjg1VA/febI5VlY7j3Yen41JI8pGgxtV1zjcF+b0/px9B0pskSxxl2jckHbl/lB7jHp/wDrpxnjR0iIKhv4h1H4URlkdhdYljYDGO4Hr6UhXK8jJNtXy8e4I78//qq2h22ijYVUnAZhyD+IpZIk89cPuwcAk/NjuD6imbjEkgyUXcAvb8aZLYwoInLs3OeSvfnHP500LuSSTd5ZUAMwHXPP8gaYLhpLgp5SsG+8SOlT27NcK8XkgbxkdwSBxk9u/wCdAFVlcBllbcEwAeOe/wDL+lSISBHNjkjG3PHoQfwNWmt47TbHN5e5kPBfdj3P4UzETNzG6pGuE5ycnvj/AOv3oDqVkCC48iESGOLLHPRj6H/PahfPW4mLuvdWOcHPqfakljVo90J8uOM8nlizdeSPpShjPEzD7ig7j3IyD6f5zQOxNHdyfLGEHmAYDAHnA5/SnwhnhYgq0sZCkY5APQfoaZAUj/eeXINvAxznParYcEI0sQQkA7yOuM+3QUyikWPnAqQ6kliq8FvYD86d5FxFNIMBV3ZIHyjn6/QVeljMqF4ICDISCAMnPcjGKiWGJDGlwSGOFYHHfhRj1BxSGQJvLOz8sSSAAeCDj/P0qaCSG3wfLVJip2cE5Hv6d6qN9pnnMoKk42xbDkDvjI6n39aPIuo4kWQxK+CQevHb2phYnneBHzG7BDmQ4PBLfz6YojmyysjB1wAFI4Hv068moooFVizv5zk46j5T2+g7/gKeksMaObW3ZjH8jhWznd3xj2/lQTYa90rWoTyj5gfKOuMEdwaehjnB3jCsdqjuDjtT0SPyFVfKEjEtseThRwPp68fSpbm2iOHlVkxkqhOVPp0PPHvQK6RALNDNxcMoGdvzc8HHOBUoRUc/OGPJ8zpnjoec8Y/Wmtm4jV2chUH3gP0NTIY3jXgQvu3EZyv+T6UDuiPyJpowH27QN2dwwF468/SpGWK2B8mZXXGJBu4+mPrgUARSQgRXOxFAPzAHPuf0/Oq5AAeR1Qx9SQo+Y/Ud+T60BcSf7ZNCQ6rHCHGHYDH1HcnpVi2tbmUCSV0URnHmg8ovHOPf+lR24gmiBkDjjbknnPAAwO/41FK8ltOkSxEKjAkZJ6+p9eo59OKCyyguAD5UoaNXAcMOX9/TuBj/AOvUoGWmKxIF5KmRiN3vgdBx0xVCORnkcsykNyQ4z3zkirUeoSo+6ZVlJG3KDLE/yxj2pjRK6eXIWuE3vgFUHHHHGfw/nUCQ2zSbxbyed15PDEe+OKrh5pPNaFcjO7qDxyKQRTRtulcrg88HH4MD/KkS2+hNI0ibQdpMeWQNjuRxSNKxQInTAYE9vX+lUzHF5vmtl2UYOW4HoelMSVz8rXOdgxgocn2zSMydZt6SIW2g/NnPuOT+dDGOJfkfezOdxbgZP1oyAFkj2hcEfNgcd+tRQ7REqFif3i89SAB/9egC25kz5QXYQ2U5xmkCywTmM+bmSPmQDOO4/XH50kMarOrvJF+7wy/KRjP1+vSppWISGXzNxk9uCQ3I68daaHYdFbSSwu7HB7yu+c9eM4+nFNtIZ2kZbdWwcY3DCvjjp+lLBcRlc2sZESuWJJGCR0z7VIpJjM5meCRegVgTj1+maZaGJEjfJcSJHK7ELtyTn8PXH8qSWGPypCI2dlBj4HI5yWP1P6VLugabzBOhAHJOAFb2zVmCJ2ZpULMMZLAED8PWkUYkKSzYYOj7OETbjP4mrEamNQHhCMMcnv8AhVi5ig8xVWFRJnl2GMZ7j3p1vBAgjVTlh8rAnleRz/n2osZvQa9zsQhJMNt+4BkgenpimGCOeVWa4berEKH7HngcfT8qbHamVmYMnmoQo3HGDx0J4PpVu2+Sby3gkjiA+Zickkn/AOvQNNlVYFSZ5kmYlRtYAMCw6Y4/lUqJK8L7pGJKg4AKDaM9OPp1p8ds108lshuEU7m+TlPbIxmnKrQ7IWJIz8qyEKxx1U+1A7EEIZzJ8giO3ftJ+Y54yD6evFV5Yp5Z4nMrSr5mW/efKBjAqeO2kF0Z0+6JMl24GO4x9DUVzGxEoKsI0+6u3acZ9R65z07UyLFtbi2ls3Wfy2lxwiITjHPJx7UkkVrcSBD++RDyZDtK56qOBnHFPtNMmEf2iO4YQHBdSwUgDrg0XCZxIvmOHzzxg9+eev8AhQw5CCQQQ25O0xrvb5AOBwAAT+vWoIvNkRUQ7ocbVLcknBzWhHEJ4lSzJLYJ2SpkD3z04zUiukciIY96orDKIApIGScCgtIp2tjJ9gZJVUTAlhgEkEjpjPORUNzBOtt5boEZCAqqc5681oXE7xGULPxI2FVhnIHXp+FQXM0s7LsCMiAg5BA49+/FBTKE0s62WXX55G++APu/45qG6ilmRZXDKnbPUdO34/5zWl9tEabAwjZSAAq5AH1/z1pEnE7KGI2xg9Tjk/5xRclmSqyKUOGkjYcgcHH16VPLbRy2RlLnzUY5IHBHYfz/ACNXgnlMqxoX34Bw3ygdCfrimGJIGkaFc9V2ZyGH44pE2HGWALbpcLvTYMqRgtx2/wAfahoLYOwzuDnO1VIY57k/56VH5L3MqyMwaRyFXPYD/P6U/wCzNZTOWRzI5+V8nA6c/wA6ZSY4pb26yW21TKx27t2dpzx/T6VFJfsYXhDNFNn5s4O71z78CmD7PFceZKzj5go3L1+v/wBepLiH7aHHl7CCQwPByP50hMiijYWiv8zMAQARyPoafBDOro24BW5IIqF7cR4WJTHLsyI2yA3uO+antopLyQXBkBVRjGeQ2efw/wAaBMjFpi7ZtwZs/eB5x/jTrjAuN0xkCfw4B4+tXdiW118/zO7gAVXmSO3und7d7jawKYkODnkcfnQUthkoMbQrIAS+CVPBBOT/ACxRJEzbjEPM8rlTlh+Xb86tS6pCbiaIF4Fzt8zAJBPJ2ntVI20k8rGa7ST5TjBwSfcUxOxIl5LDKYwrIzKPuoOM88VXlKXBEhmAIyAp+UnHcH156U0T3CssVvFtHQsw3M3+c9qSeO4jd1D8/wCzyfrjtSsBJaySxzqE2sudr5OCAR1qOO5kcSJJGhboQBnH4Zx+OKhZWaPM80ik8DOcg1KykRoRsZ9uCwGCeKZI+dpmVJFdWOeQflz2x+IpyR2jCFHmfzlXaF6kn0z09vyqvG7PCd3yMrcA0rQxSNmR9s4YsoVTyD/hSsBO6vcLuhgVSvUE/wAqa00yLgyKMAlSDjbng4PakAlEoaWU7SMsTj5vQYpCYWgMmwgAbJEPUA9/qP1H0oEia1kaAiRyzOOoznBzUVqBAC0MhVs7uGwR60sh3IRuBDDO7OB261XVlMhjXzFOchwvBPtQUmXi8u/93uMk33g3OeP5VMYpYI0mWPLNx8ozz3BH4VEnmxMqywyxsv3d5+99fapQ008btctujOMqc/LjsAOlAcxX8qKESRrsWSYqCGJAC9T+oFVfJeOTckLb9w+VhnHfit0iDaFRVaMHHMw6YxjnkGllnWO6SLOYZFAQt2OaB3uZ92JINYZrZMop3umBhec81XeQ3VtK0EgVVfcVB6A/4HFT3y21wGExZGyXODgSe2ar2EXz+S+xWmBSNFHGOoye/wAwFHQTGIWtp90cm4devAqzBriiSM3KEYPzbRkGq+owkSq1uAdwCnB4GAOfpxSagkUqRSMAhCDIzktwBn9KCbXNCXXtNMn7mKeM55+UY/LNQ+fbXjko4cn+HofyNYk6HZiMfu/7w6n61Dsf5SqkkHtVXFY6393LCE8zJxjNUCXgKpJwQcA9qRNQvG8i0lgg80qGDnG5gRkfpVuSFpoNsjCNiMEYyD7ijcnYqm78m7+Z0SElfmYZAI5zxWjJdwW8peBleOT5dykfNVJ7N4rVBGY5MHDo4zz2I/DFVXtRIRC0qW8mCQoGM0DLv2KKS9t5hIdzS55PVep4qTUZJ1sRdEhHnJEahecdzntzTdEsVk1BEmk3YiJ8wHpxgj8KL3U4pr1pUXdbQEIgAz8o44+tAFOwtrlgzMwBzyDnOfWpHmjtP3c0MkidyD0/D/69KmoRtOrXcPlJg4kjyR16Grsf2G/3Q20pZhzkrjNIRkT3cLXQESHyTgBtxXZ6/jmtSMrHbq8TfaoT95X5K+uKzLyz+zSyMVZsnocYqW2N1LD8j+UgG0gD7340mhg9szx7s4bgEN7j+dOigRQg+Q85Pt+NEEk0qFsBUb5duMYxx1pk1k2C7u21TkZGAfoP8aRpZjmsvMXIDhN2d54AHfHPPSnrBJLOZfK/coAFDtjaP8etSwkxwyebIxVU2+4+Yd/++qSG8QxSMgLMBlix4Az0oEIj+Xv3z/usgBVO1G+ueT9afLI9zJxKhHGQm4BR+IqqsmZA1zFsHscfjg/0pjyiR2jhZ25xh+S3+A9qA3JXa2tQqR+ZMWOQQOT+FSyKxgZZDtjjO1YwfvAE4z75wfxNUmtXiucHcJB1bHSrpIebZnzJOuApx+Pegew9IsoCY9xbkrnb+ZpzsqxujAKydRuBqPZ5KknCucFwfT196jndlVvJ5dm+ZgAu0HnGOp96QtSFvNabYeAwyDu6D3NPt4pTGRI33snqDgD/AA96ZFFCIp0jbM7YYnHygZzjI/zxT7h5rSPCFmSQsuT09xg/h+dMEWomjuGV0OZBHjpjqcDn2HOTVRrad5C24ENjHlv1/HAoW2llRfJZ1UYVsMcNjrxVi0tnhEkY3BD86nPP40DsRW1i+7f9lVUU5895GPIP86kZF+1MibZN/AkI9u/0q8xdIYo5HaRUHAHHze44/wAmoGuVkU4iOM7cDoD+FMbSSK32Tz5IxM6hccKyjDegHPXtU+FRf3RIReNn90+mDVSETXLhDIFkPRT8ufz64rQR5S8qPGFkChmZf4jkd+/GfypCK6MGiMYRQ68ggYGOmPwINL5Jmj84yCMDcpIcnjHXp74/ClwpkVm2BVJDHpjv+ZqSKGK6hbOSwwACflAye3tigaQQZU7lkZwy5Axgt6nPX0HNWlU+THLdZjUEgIDnHXB/OmT3Hm2w2SABDgsF5U/4Hj8fpRBM+JIrxGmQkhiJAQFHp/OixdhDGWAlcpCmCVJbLbh0z9OtPiuowqwLCJHfnePlOSOvA59aYQGhciB5kjJyAc8AjtjpjmqL2v2uRDDBIixg/eIyR6YH1607DJrq3ljmVYZjF2KSMOevToMfrz2qJNMGZAxZXzwDkknrj8eDk1YiS6EYBQGKNSMbSe/Hv9Ku2Ec4jZ3ZvMkYqfkVfy9adgIbe2gYl5oQywgrEjqML9fX/CjeJozG0QyCeWOM88HB+tTR20TsY5sM24gncVwT6epzioZsuPJTkDo2fTg/y60hCRRLb3KSNGrMBjHpgevc9hUsESea3yLIj/MwlO4Dv9QOTVFLwtMCsuAMZjC8g9AR69f89alZRJEhCL5g5OzIGMjpngn6UAiVrxgQQxiZeH2oGz0zjPbjr7VUcwXLmQyM+1icOD+fHP6U8z+dncqqNoUhIgBtH5+3tUgvYYo8hUiWXO0KMsOev6/rQLcigREgZ44HyM5YrgHP/wCqnz38gjlijWIDOBtAx6E98mokhkG/c6sZOoY5G3kj+lRJbqYHZHibzMBFLAHBzz+g5+tINSo9yRGRnnPJ559qdbLvI3tvJPA7sfQcfTrQbEYHmhWYABdp45/xqzbRMHDhd6xLwA33n6gH056/TFBJC8ZxkEqTkDJxjjA/n2qOKDyYEQbWbJLA8jj1/U1dKXCOxeJlIAZwHyGHHB+uRzTJEVsgqI3++gA4xz/KmGiKqFRBKAjbRGcFR36f40yyKKxZolOQQMHGfUflmtAxQO7tjylI3MF6H2A/z1p4MJstwCYjchQAOMnoCc+mOPegNzOEDTI6xqJDnaxI64BOfr0qGzhKMXl2qhGADyQc9xWoYkS/+Zy5VWY853fKaBEI0EinbuJbBXB9RQIpLCIZ2V2OBu4I6cED+Y/Kld0fCAqMjbvx93PTH6065ummm2+Wjup2nB4P5e/PFRx7ljOYwjZ3cZxSJY6VSkah8Ehd2WGdvy5yf1qeRlExbkcnJHcZz/KoNxhSSSUAs3ytuzkg/X8Kri5zjL/L1zjNAiZU3b5SAXIPlp/D+XoKcjeaxhJUq2VZs4P/AOqokZQqr8+ZBnnjA56/hSumANuMADOP6/higYShbfB375em1V4HPvRab5nzu2453j37H1q1qCNLclIIwU3GSQt6kdPp1qGIqpG0BUwBgfTn+dAizFGZNQjZlyX+V+4AFROxlUnBDCRiozyDnj8OtJFKyhnZWLMhC89cjFQ5KYSVCJCMlj6cigRLKuyRPMc8AEgds+n51LHPvjZQC3GQp/ln1qNCzTszcjoGx3B4/lS7R5JVEdBnJIUdfWmUhy3MkIDBSAG474xV9AhyUXMjKPvdT7j9f5VQMHlIVYMVdupXaCc/40JC0TENuxnIGcMo7jk80ikaLxFm2ozFkO7A+Zj+A6fU9KdG7xwZnfGVz3Zj9T680y3nhLAl33qDgiMgEgfqaeLy2jt3mmuWYv047ZwcfjnH0qrmgmzymxMoQAZO5ju298/SqtzdPcRiFvs8kP3vk3FvqSfr7imyyMJ1jDgo6gliwDYI7jPelaS3tIdzQktn7u0ZbB7+3Pr2pCuMVI1hCAZHIDEYxkdP/wBVUnnOCQSSowuR1A/+tmpJi810rKxCDnvjcTnGeh7flT1t0STCnKgBj754yPxIpMiRT375AzKQxQHnjPFWY1by45vOU5+UqevHp/ntRMdu1Nu58fMxyQPTr+NNFvNcyxtEpwvP1yec/hmgm4I5luCHYBWJIyTgL3/H+tLKhndYlPyq2e5BBx355pJFEMogQ7sAkkrkZx196mgE3z+YqvhdyqcjGPagEh8VgLi5uDCSyhVXeOcg9T/Lv/Kq8IjtZC/2iSLbxkDKnH4g1dstQNnbkQQoGOTwDjPYE1XuLVS8Tk4LbmfA3HOe/wCFBdkRyiG9dZw8535LZUbeCM85yeTT5vlaOdrgjJONqgN7/kf50skYith5TsFzhlXoT/td/wBKkmhiChpG/e7RnH5ADj1HFMdhXvVNuoXzDGMrukH3jxnj1/8ArUae5din7tkwTgyDjOPTp2qYwQyQLJtcAkYRnMe0HqR+X86ayR20RMUQYP8AKxU8Doe5yBTGSbPNgZcFSq5wD39On+cUx38mEJtiLeoJzj3x64oeW4W5PySBctxjK45FWTOBBFiJHc5RSQWwO2cmgVyOOd0eNlDLGrAARj5mPamuUvLqEyQvFOrbkcrhHbPUHkjt+VPt72bY0LxRneMl2I459P8APamvHLJCjRqrFfvbOvXkYpbALPFcMRCyxs+OZW5Ydf4h79s0yW3S2TbEuFUZfHY+h9+v51ZhljijlZl3OPurtxlsdf1FZ8QkjVzFbeaHY71kPfr2/wAaVwbKszpubOSHGSUxx06/pU1tEixs77lK5Qg9B7e3/wBep45Y7df9HWFJgpUrksQM+/SmzFnhx1k5YEdAD1JxwTximSyiJ5TdO7bemcYPA9MfSnDUpvKBjCq27pt4NRySOGaMj5h0UHj8e1OgLnLI07qnVAuQOPrigVkOSQuuCFQ44C5G7nHAp8LuGfzYywXDcHkc9KcZoR+9aHMhJJV2Py/l3/GpGuCluEVEjAzkMcn6CgkhnuJIyXYqecYwMYHfFLCBPvmklk8tR0XAz04H6VXu55HZI9iuNuSBj64OasxQi/RDklYhtZV4yP4e3px/k0FJD1lWOFTJHtAOItpA6jn69B+dSQ3sDxttDDe4J3DnIz3/ABx+NQ+VbGISjzAwyAindgfTHFV/OZottuCuOu4/qAaCmXJZlMe8uxXHCKf1xQkhS3IhjyM8E8EHrz/ntUNxJFbSIuCH2KyhcHnAPI9KnD/aPMjYBTtGUZOD3GCB/n3oSBCxorQlUxGpAyWP5D1qYEx70EuN2WC8jJz6kfX86ha4WUrGYcqR6cdBz7nH6USBBceYynDgNuA+YZ/kfpQMr3JSHcNrKWx95eP/ANdMkkMjxy5JbGF5/wA/SpZI1MikD5G53dVHtz0/Hmlit90iNKYxGvAboMnoP0/Q0EsopmYud4GWwPQDp/hVmJTIjbgMdAwPXng/yp7o7NlsspU7g5wRg4AA/L9adHNFbgQjzG7c8j86BbEUtqyhrg/LuxgsTgcdsVNJB5UxSN1b5icb87c98fSnS3QC/cUgKF2k8Ef41NBOpAcMqKvACgBu/Xn+VAJkUkMkKGJZNnTLY5/AVFbxoX3rI7eaMMoTJXGM5/8ArVdAidxukwhPLE8n8aMsbx44Nqrn7v8AeJ/+vii5dyFBPHPKEjKS5xG3l7lJ68Z+h6+oqbbdzMvmvICg+f5R+ZYj9KJLiSGRE8mWJpckOQV2gHAOc/p/PilkRwzy4Cxnod2Q3HQ+/PegodCIGL28BQM5JyUB57dD3xjisyyZiVRwCwfAI4JHHX6dfwq4t0qSGTYFaP7nlx5C+hNJPGi3koWRWXeSAFIZc5/oaVzN6kcbstwsytJFAcsSPz/PI6UyBcJ5aTAtuO7JOc81NHAhdTLN8v8AePK+/wCfSnTLbBm2op3tliB93rjH+NMpMvK8UNuLW4LhZdrZBI2gZOc9u1SS3kCOkUqF9oAWUruzke3rxWeYmUr5WJGJwhfjH155+pouo7Xckksu2TJGHOC3vx+VBRbuNT2jaYkUKMnB6/T9Kb9qtolTylbGdxDZ25J9M/8A1uRVAz2rOpwXYegG0Y44HajEM+Yhu3kfK33vwPsaBXLD648JBSMbW7KMoPw7VLZ3Ed5HJKFAQEEhF5QjpxnpUCWx+eBGjWVT908A4ByT68VNaRCJTuzHtHJTnHr9fp6UDJhetBbR/ZomMJyrKcZB9frz9OKIzBBApj3SOAcE5yvf5sDtn9KkhJB3RSR5cbhuUkkfT8e1RxzrJ8lxEGbcAsi5U89/Tk0xlSG4QW3nTCOONTjOBlm5OOelLFcW7zsishIXgYxuPcZP5Vfkto1RrbIZvLLIrgNk+vzfSqhg80RrIUR15dlTGfT/AD3pCsMMMTLIXdQeDxxjH/6qRY4wVd4zKuMEjI2HqP60GPynzIV3jhtvGamEUqfuhlom/hznHp/WkSLdgW7MsCIqlN24DGRx/Wsm4vQx+eUqy5HSrl3FM9qxjaNgBtwHGRj+lUksby7WOVkAVhjJjLDjjsPamDRqaFqEb/uJoFKn5o5V/l/Orl7I84aAPBGT2nxvC+o9apaZbQaU7SGXzMj5vKIJGPxqTVbm3uNJllt7ba8v8bL82M4/zzVGbTuNnW3gs871+1kDcscmQfrzUXnw3AV1PkSDqpbIBP8AT+VOktrazh82zuEkilABiZc7T356j6Vzd24N0/yMvPGCRSauGrNi8imZme7diqKBweQc9euaT7S8NyJFhbyJDnchyD7kfjTVmiOnRLJP5xIGFx80ftn0ptrcEuInTzoA3VBgqfw7Uh7mmhR5nHmoXAz7jPQj35qG/mJikt4AQ/m+WGPU9en5/rV+xlZLsolpmMLkOuNx/E/yqK6lt545L5FkRYwVkBAJB9cZ5oE+yMl7dHmQv87KoKDdhTx94k8YpgEJd4oTDcSohdpDlunPXvxnpV46YbuGRxDuhGNjkklhj296oW9pLYagz7Ci7GOCO208e9G40Nh8+RlkecCIclQMZH4D+dTvdYb915ZGMbZBjP41Vt0RI1+XdzggHJPPAq3bWD3RDzeWLfOCx5x7D35p2HYT7THCylhJiQfLtkDfoV5FQeeJJWX7LIoz8pZsMPwoli8y42uON2FROTgdB9KuR2ztGHl/0eAHjBGX9hRYCuYz5O7zlkTODxyv49zVe6hVX3OGiLcgOM5+hpZpmEw2on2ZDgxIcjGc9fXvmn3dtH5sUjx7o3TcuD29cUWBakcEKko/noUUgnaRkfQGpVt47lnlMhCkYZFBbn2Hb19qdCIxlVVWU85IwRirX2ePZHcMNmekeOX+gHNBVjPjWK3ZVfe6BvlJXg/XnipheKZXKlYwvRQ3OakfUEaSW2ubYSRn7oYZZeOvSs6xksofN84sE7A8nP8AT8qRLiMm8+W52xb/ADXY4UfNu5z+daEUd3aHy5Iy5U4yKr/bPKZil2sCNjOxfmI9M4zViPVCsG+MzNHvCkyNk856DOB0p2ESQrML0TxxMqAZkVlO0gd8e1W5iztHOZN8TkHaOucj8uKqy3jyWZuI5XgTd5ZKjGT3GcGiBopbVpJbsvG+E+ZcAkfTH5+9IEy/JPFMrrDbiRolwCVHbvWeb9miid4181jlSP4eSOPyqBpbacFTLJBKOjFiVb68ZqKaN40GFLLzl1O5RzRYLEqOXY/vFD8qpfoPpgdfwqpJYyQZeWUEdckEg/j3qzbxIbmMEIyod0nHoMn9KfGwiZ90kZiYncuSd34CgrlKcbiIFVyysM4Ixj9KRbmVCFjQqD1OAAf881adNMX5jdXDA/wJF0PuTjNRXEP2Z4yC0aSAOhcdf8KYcoS5uJQ6rk9sDkdutaNrBIyq09yQOw3ZY1VhvYtoikXy3bgsBx7VHeCQTrFwpHzbwe3rQZ2ZprcNayCSFjt6MMZzUV3cwtskdW2OTll7H3FZTvdmHMbnaPn+TkjHc0+21BoZGS8hMuThgBgEdj9RTCxegZxptwxZjESqqCmDjkn+Q/KqiSW8R+dSYn6lTgqfp3rUjEQ06RYhmKSUhDnOQB/9eqV7ZgxoFQKpGc+9IQXc8P2cRQjzA65Vs5xUGnz3NjcboUzkjcCMjFVYnMUmW5GcZq/E5ZsHAbkL6UrgP1a9N80ccCBWPLMD3qQ6gdOs4wYTL2ODgD61mskiXBI+UBs5BpxWW8mPlTNtRc7M4LewpjNme4eFx+4DqynhVA5/D6daa73xSNZIyEb73GBg9utOFvcJG8giPI27c4PTrirH2UsYk3AyvjJ3bh70jcoXgmEZijR4xkDcGzu6/n/+uopZWMoRDtU4ViRgDjPQfWtAxx3UbqZNwzuK5JCkHA+hwTVl9PhlcEqRJKwDN6464pE2M7y0uAy3IXCHiXtg8Y9zwamt7SHzTJIYY48YwXHT8+fp71LvhiyVjG0NyucAHtz61ZhtYLglpFRxjGxev1zx0oCxTlWa4jmEHk5d1YkjAI78/iOaoyRxtJtiVgv3eGxnBz/WunisLSC3VWmTyx9/B5J64Jz+lV3e1inHyyOPm25wFP19ewoHyGQofz08yWZSgBGMnavfPpxSrMLsSStcPIpb5Qe2e1TTywqs7zRLmU7VK8g//q75qo8qTyYjjI4Xg5GcD0+tITQ1rTy3kXld+BnOT1yehotVxt+dRCrZw/PPuM8U9baWcLMWQKnVVbHf0702G3VZExL8m7L88g0CLiQl5B5kkcSDDEAnlfwpj6h8pMSsFXlC3U9sGknmS4utrsOu3bkHPufaqKv5LE4BAP4k+1AmaV3KWA3siRlOTzknJGQR34FV5J0jIVUwo+6XyTj8/wCfaml1ZfNw7KpBwW2gDPSmwMkLI6QqGYlQrrkn68+vbimTqSPKqkyHKE/dPHH046Uy4uJ7kI6IoRVy3yjnBPp1pjKkwP2hSRnJYYyT371fgSK2IdUY+WwBYcZ+mOP/ANRoLSIFLygMYgM42seBjjGBitC2t/s7nJj3gDgDBXPv+FKzRLJtjjRlduoXYq5GB29z19ahS4/eEwnft+/KoyuR1+pxTLFuo8PHDHNKzE7TEH2Ad+ccD6VdaERxlUIfYCEUSZz09c81QaQbj8x8qQAqWA+9yMmmCaKK1UuoV1bMfzHdnPuMH6imMmvIBEw2HaQxbYo5zgfTHNODRQuWMymV+oxkk/nxUc09xeyrErAswyXAIK89uPpz7VT3fYnZLVEmZm+YFTg47D8e1AE4vFXLXLrlsZAHPfn+tWI7yNnVncOCRtjK53Z9eOBUUaQNdqlwIxKRuO4hmLe+Kc721o8aqymXyxlnX8N2D/jSJHXFz5vDtEgjOV/hBxzgDPXkflVKKcHJmjjLE7js4Kt6ineTlw8uweZ8wOMk9OB70x1kjzFCPlJ3HjbtH6//AF6Qakk1ywj3AhienTPb/EH8abc3K7FX5htGABzyfSopTLKP3KgIq5bHAUDvn0+lR26s06P5pK56KM5GDjNBnqSJukSSRldUX5VIH3m9PpVuCHzmL7QhLZ+YffYnPT6Zpsd0LNZYxdyiMMGjHJAzyB19P5U9dSmzvaIbMYBHVj1OPp/SmXGw+Q7ZGZUyEyMEAA9Ac9v/ANVVDbRhCqS4kPJIBweOg7cHvzTpLi3jhK/vOcANjOfbFQyXBHVTjdjGaAcicWZ+zhXdRhRg7/vHPTp3/pUEciJHvkIZmG0gDAB64OO2arC4eRJIjnruII4GOf5CpBI4jOwR/Mv3scMcj+maRHMPlkLRq7Tht2QyAEjpx1H8qY0gVUcHcp4H5YP4c01I1XksNpP3c8r6j1z70jvEd6mMjB4XnrjH5cigTB3V44/LkBG7bycYHGOO/Wrgg3hZSHeIjohACgAdfegWcUVurglZCOARgZz0547dPepInaGRlwxaQK2zGMAEhh/P9KY07EcO0o7RMGyMI56n2+vFUJbvjZjJznHc4q7LFhFWeZdxYszjouOn1NVgIhI/luJJVUt5jjCoSQOnekIPJEAZmIy4OJAOAfSm20RuAts6lT5oU/7Pv+dTSIqxLHJyDhs56nk8fn1obcFV0IEcXJYc89s0CuRyRYtdmAeAFLcnHGf6Uy109b2XymxGQflHqPoO9OaZpYVi43MAMfz/AJ1VIJkRd7B1+6V6qf50DXmXL2yTTLsJKQWXkf7uBinSriSWTDMd2BxwOOP5VTdmvHL3EskrIAvyncSOwH+NWEkRxJuCoAFRQScMCPX1GKYPyIZ1kjjjm3bS27cCeQQSR+hFPBGxW5YD5iB0GRnH+fWlggeRPKZWRFk6gZw3T/CrU/lxK0cKuzN0BXbjoAep/wA/nSEUEZFVkfeGJ4/iPXp/OpX+fIdcMnTrnA9eaaIUVS8jKWYFVA53N1/IfzPvw63hKqxLKuQQGjbPB/rxn8KY7D3dBBHCSVcgM2D0JzxUtvPHBBJCpkYfLywGc5z2+lRYheYMcB89z1I6VNta3j3AIZHPQjp/vfrSKiNknkmbaSckhsEccDOfcU5J/LhZEV2fGevAHoPz700hVOWcOxA3HOSSKQTq77I9xdWzl15PTj19KAbLkbiKYSSSxssa5yB8yjHTPqTVO5lS4fYkeVP3EHHA4ABH0qNYpJ1/eAxKOrtkDP4Cr8Fk6JFPC+di7QVIIBzng/jn/wDXTRZQtLERz7pl+Y5Vk/u9wPrmraWXlRv9ofbE7YUKecZ+6P8AH2q6bmMEtOjcNncVBG78DxVWc43SooJHPPRee4yPz/8A1U7ktkTRboXQktwQjNkDAPQ4/TNFrK0axwMVAAww7Y7D2OeaSdmHlOjjdnBIJAI70uxnMSpFK5Kh9sa5IHQZOfx/GpM9xg+/PKY1KggoDwMDIFRx3jNA+ZM/3iP15pXilijljmZWZiNwwAwHrt+v8qoqRuLO6iPp5QHPSgEiczo9wTHnfyqgDO7Pt+NXj5jriMAPGeNpz0I/qaS3jjlBV4t4XAyyhWJPqc1YhSSKF7eONFkGPLJ5zn3/AAFBeyKjRmXfCu8pyQSfvc8fj3qO4gjgijnaQk8Kfqcn/PtVqNlVZI5A3yKcZznkHjHbrVSS5A2ZTDHJPfkjGT6cAUCRJBaqYdwQvuBJye/fPftVzzkgO7cpkCjoCOnSq28StGw5T7qkHHTr+NE8kYkVJVK9RngE/THX8KGU2DagtxIQvPHA247077Q0SIR8uR82RwTjI+mP8aiuZD5gCxxszfNluAD/AJH6UxrkqjpNukjIyxXkevB7GgkvpOo8t3dmVoug4yT39D/+uooH2hFf946Sb89OB0J+uf0pzSW7afC0QYlHUDcOce/41DvkWO4kQISjbQO+Pb3oDW49BbpIVMixrkKid/y9aZIjsoa22xx/7WC/4g/0qSC1WV2E8Hltt3KX6njpjrnP86nQwRqUZcSL228gAdevOP05plpFdba6kh8l5lZ8cD1x78fpSRQ3CBxM25XOWPY+2auzIvlPJb5bfEWXJGQcHBH48f4VmJtcIkgdZDySh+8T7/lQDEfynmObVh8pUMjEqfbtSlooFMbLscHJwCMDnnnr/wDqomlkFukAcpFncJGB5HY98DikFmzXcZMiTxk5bJLEADODnFAmh7wCONXUqP7xI6duCPfP51XN1FLIsZcqMYIYnHfnnpVy53xxoiXBjiLZfaeT/n0piW0t425VTay/IxH3R7dyf8aBWuUpI3DKQxfjKt2P409UEYEsiMyujFQAMcggHP1q2lnOHEPmHB4Cq+eR6cVaWzXZHbuEjK5YDPTuAfYE5x70BykGnrcbHUQ52MpJADZP4j68/SkjZLcYMQdVyWCsBuJ6k+3b8KsIVtroCOaQq7fPuyEJz79R9cdDVx7OF4srbqm8gsE+7Hx1IGCP1oLSsYt5ao9uXlG2MnMbAZG78/581Jb5eSIOjHy48vk/f4+UfjV9pEeFwrtEAfldlJJb0Hb86hvLeRJdsaKQVAO0YJPBP5H+dAGXM0c07Tzo6ydNuDnOAPxrQtIEYbHJKIpbPHHp/I+lMVZY7hEdkIfCls5BPA69+KQlJpF27n2jcYxwB7fnQK6I418yfManKEnaVwCeSDn60rxpFEsfnyb8ljs6Z7c+30pWne4mZVUYwPnyMKe3I9fSnC2eGXd80hUl+McKO/btQG4sCRH7s4WWM4y+cE+n04p0gjFwpeMFI03YRsqCeT+v8qrzhlQtCS+Xxuxj9PWpoZ1UCNx5qthT15yepz0/CgLC3cLXDB0OxcB8Efj249arQQmVX89PMcfKm1jnr+VaNw8KacgRWWTGeHyOufTjrWeieaisI2Rt2Cw/h47igTI2CoyxeaHIzuOeAfQU9AZMCJQshPIb5dvHU1PcWQVoSy7lKklsYNLFcRRwuQWSMsR5m3OCRwf5GgVhWZnAZDGFX5vmGFfjnH41ZSOaGWGXeBEVBI2hSAehz+tUpZ2Q5mZXYHad3AHfpVieOGVPNDhmBwZOGz6ew49qRVkWZNkjjMe7audx4yB/TrQWFzZzGBAJSSzBVzlfpnr/AI1XhlhWJY2RpUYEHnpyMD9Kkk3p5TCYiNlIY7jgMRj8v5UyjOkiWBGUTFV+6UwCCfY1NLOqtMTIDFLl/LOCRyemPyqs4kmjZlCk5yCQR9Rnv2p9vauyl5mVE4O71xngDvQQRNfgSGGONRztBznnpj+VX7CO6JmjkVl4G18Z5yOn4ZqCRUghaSzjVpc5y67n69dvT+dOs55BJ58sjNPgKSDkj3+mD+lALQln067gnaaRXlQn7inJ5P49Onenm1ni8wOItjHEO7nnnnH5dakuLr7Wq+aXSNvuMj4/XFQ3txKsa4dpEI47nsBn+dBTZWcIitFMoVj8pdQcDHOf1q9Z6bBBEzsodZFG188kYByPrg1SS58q5bcqsOgPJ5xWhbyILpW2uQW2kjOCfr0I9vpQJblpYo3jjEZj2j7x9OO1KohinVoioPGWAyPyJqM3cQRmlVRGWwPmGfp/Kq0t8xWTChAOQowcjPGKossyxAszwxls/MxHyke45zUNw/mxGLYQeGbcQDihbpY03tukfI2ruwB/h1qit07Sss20DleT09j60mS2aemSfZrwiV9+WO7vj/61Rm5sleQtKdrZbzHUvz/Sq1gjSO0bzKrOBtUd8dfwx/SteC1txiGUjecELnng8cUieaxg3H7xsxNujb+Nj1/DsKu21mptCJcEAggDuM9farz3elm72yovlxAgs0eQT6A1Qu5UFz/o743cqVOVI+vpQSpEssUv3VjZ8LlWznA9Mmq1nHFJI0V4ZJI0JIGTgk+/4frWvp8siWgS8ikfqSQN3HvVG9tozqMa2Mx2nG4E4x+dUPmvsWhJZ2lylpHaOk2N0RyGVuvAPasq8bUbiRw9tNFGPlYhMrnv09607W4tw8oDtHPCpJllxznqMjqKgYnVbMRxTuCfvR7yDnOcgH6Ggnma3Mi8W6aKRiu3edr9gCOh59ahEUsz7brCurbWJ5H0IrUmMltb7p3RiBtIBwQffPeowBPG00cMjPtGVfKgnIGfQikXF3IbyO0gXyoFwjruOQc5+h57VUtJ5+FVjsQ55G0D61srb2ybvtsXktGMq6qAGPpgf1qFdPX7NHNFMYxL92NyAX9s+9BTSZUszerI86FiucFeG4HPTvWjaW1ld6g0+rARsyArGTtXA/X8KWK3uvs2VcxEnBdvlAHoD/Sof7MVAdzLITliSep/rSE4iy3Tx3d2LOcwKzkgDAx+HaqNql0dRxNMZy4YE5JxlSO/vQLVmZVY7z0Xg/MOlEM8llNwuXA3KfXkHFCCxYRd0ayRmOJlO3hSTnn/AAqS6kaTyoY3VVXC4YFvm9ceuc9qpiVf3wVxhJgygck43f40if61nfMqZO1W7+tMofOstsFWWUhs5KIdv+FWgFZVuJnV2ibASNeAvTAHY9KoLCkrRyToE3EhU5JI9eP88VbEM8YcqpMTLwwU7c8Hk/hQBWiMY3qsQDZzjcRkVed3k0sxmMMY379cH/69NWFHtNkjZy27KdiOv4c06CNIVML4bPG0n+Ej+eeaYrEFoFEwRovmYgL06mpoIZmZWDfNIeme5Pr2pkcEFvNCC2BkOXALEDOe3Tt60IiBi9uoXMm/LnkHsfYUDI5LSKW5IiXCp97J6fjRPpsV7I0UEff5T3Ht0rTtoLgJHNF+8Mhw20YIz17/AOfaoriK4izI4EAXPzBgCT16fjQBivZRLAsUseJ1O1VY/MPY/wCeKBB/xKpnYeX5kyqVA4XAbn9RWrKA5SIyfOo+V2Ucke9VodhkaKYMEc+ZkdAQKRDItUQQ2en2L4U482baejMeD/n1qniGdBCWI2MdpB5wcc1PdJJd6hLcM6pkgKpPbouP0qRrOGFik+1pOwBOOlAiFYZ9hRgs8MYPLqVI/Hv+tPthlisMrJJjpuwT+PT86leZgIbQMQhAZ8HOeOlMEcaM0rqE9M/WkNE17DIZEHk7JCNhboTyPwqjc2m1pPLRVjJ4BGCMd+e3+NX9IuTLhJEaRh/qmK7hHn1Hp0qxPbGUqLiVI3zgJjqPYDgUDRn2entcRtgjYByWU4HvWtEbO7sIbO4aIXVvgRPniRf7pPaqy25tUAhmkVt5yjqozjr35/Kqsu6KMI8W6Q/MVYYJHSmMhksN7iNUwqj5nY4xg85P+elO1GUm7VoVV4cKvB6cZzmgwSOgjmkManrnPT0wKdI1qnmpGXPl4BKrhT6Hn8aBEctvciTzIH2qp+QjA696c0H2pE+1FfNB2F0br6Z7H/61WXmL2MUkLOEZ2idT3AGQfwzmp4lZreMTMEZwS27HfGCfxxz70iGJBGHtLS3sn3bXYnPG7BUH9Aaz5Lq6mtRNKuyBmwqFeSB3/pXQxW0qB3VIo4whMRAxksBk/gcnNYNxeoLlAqbxGu2Mt2FArENtvkcEQ7iRjcF6fjUxg2uyyugkYZVActUU95qEq8v5aY4C4AP40yCNjhxcKre2C1KwcrHm2KqR8wfqAV5FQxWM8mDtBZj1DDj2q8l6DLsklkTdld8pPPsTVlIoZFUqr7kHzeX94j1A70yoxLbubeQeYm9ugVfvEDueP8KjaREWX96wWQYwTgk+g9qWaR2uhKVHm4PzLgYHXOe39arQIrkh5PNLNtLYyFP49aZdyw86zKuD5QPBb17DHrzSkOUJZ2WNeg5ypz/XP8qYkQMjrJHuUHCjaSCB9P8APOKsR5lnUK8eVJGAuMjPAqSiqnliN2KOJOpJ59On50rzqyEQjMoH3tuDjpkVJOdi74sEp/rCTn0xj29qzXmBd3UMM8HPHH+FBEiwhkms38uWXzeQAT9Mj8jTCXlukV2Z2jIH3QR6Dr+FOeZIYkbBLZCoOgz34H9aueZHHIl3NN5RZc52nI45oKK8bRwTuQzSSgc4BPH4d/8A69TCX7LxuR9xKsFwCp9OnXmmXs0kfkGGRSWOAYzlmHTJHr0/KnZZpGbajs4JG1eWPv2980EtkEiSKyyCeMj0I5P4d6qkGSJYyy7s4LN2/D1qVYnXLEbXQZ2Mc49wfSo5nK24/chHGQMryc9xUkDWjSCFljzK+4MSepP+FWUEjyf6srGctvKgknvUSxv552sB1IJ+vpU293VQwMjj7ozgD8KYhk0Kx75Tko5+Rd2GJ46/Smid4rVpoyqySNgHO7HXNSGDO07FwCQT79+BUf2aGTaqRsVVsD+6CfU+v0oHa5DDuuJlRd6AjI7Aj61dikhjwRudkO0gHqT9c+/NKlmQvlxEDA+ZmPftn0HBNJO9utswRkMn3T5bL8uOOPr60yxbpvtYMzW7oMgeUXwPc4zz07+tOWb7OVuDEBtHyKBj8sd+tR27wmVFiYlumcFyMZJ44q7AomjLMCqjlO6cn0IHbnFMaQ5Fjnked1WORsr1yPcgZxwMfmKf5NpHuUy7mx0wAV9vbqPyp7LDOh8kgAH5sArj6Z9PT3qhuCxTmNRKQ4+YjbuB3ev4c0yi5b3kcRWNWXDr99V3Z46Dp3ptyYZA0Ug4VtxVcBmHbg+9U0mWBl2Q5Zs7VOGwvpn3PtUEhkklDSxoJshsqCVHp+PApEtlh7t22vG6soOEhRAcH0zj+VVjDO0WLkSSvn7uf0NXUm8u3jkhjLTN8p7Dk9R/nFVoVmaVjMF2g5LBuCMDPPtSJV2WDJNa20coZTKOFhRs7Rg9fUUkrF7iMKqw+Z8zc98dx/8AXqtLPLPewyROEIPyhRjA9B6dzT7i7QzrbHBJ+fODwCQcZ/pQNsszqj2z+VtEqccZDHpnNUQhitzlw00p3FlbHHX8/p609450mZ8xlJcfebbu67hg8nnpUiG3SyeHaYudxRwAY2wADx1HFBDY65t4jFH5vygnzHKDnnJx+ZprBEti4DscbV54Gf8APX3ouLhniCSdFUHJIIxtx+hqgjuLaNVViNxYFvoM8CmJMklDhcuo2/ryBinWiyS3qxlmMeFPA7YBxn/PWiVC0UcoUDA2qBk4HJ5p5nSOSNo9y5iDA7eCVH19V6UhXIYYY4EKNJ8+csB1GD1/+t70W9v58cnm/JEzKVUduvP9KmBLl5EOwNtOQeWweoPsMc0+RI7n94ICJBgSBP4ueuM/yoGRkoYfJfChAfmXqTRDGFXzshnJ2k4zjPeoygLGNnRXLY5PQDP+JqWNo0hx9nVeRnEv3sd+tAgWVl++SRkAYOQ/r/X9KknkQwuIXJK8bQMFMiqdzLGuxQHhw3y4bJ54qGT5Yw8AdwrEYUkY9SSf50Ai8gLMUiZ8ck7sZ6dxzSRlUgJeFRubb27c+n+cVDbXJmRS0QSTnBznd35/LtVi4kj2KFXCM4ZlBxjjn+tIRWkkUKdz5Ib7uMY6n+lQtKI4RMu4H7x9+eB+VSTxpJOHL4VA0px6dRz+A/Oo50V7aNdwXbyw9c9Bx7UDRHC8U7/MjN1wUOMn0xTk2yMYYvLjU8tJtyeB05/zmpNgt7YFkBkG0gA9znn9KZEkxjljC4klYDpg44/mSv5VQyu6yrINn3eigAHvjn/PetBbcJG+9SAWLDqMegq3bwQadD9pmOGC4z/n1rndT1Oe/mJLFYh91BWnJZagb8MmyM+U43PlT1+Y8cjHfGPw+tVBJIW2xKW7ZI569KyNP1Oawl3LhlIwVbkV0ekXMMtsG8/LIPufdEY9h/WpUbsGVvKuNrO9oJGIwNxI2gdOhpgVVjfzYfLJPykE8/gTWkmo/a38qxBkmbgZB2qPUn0pbvwm9xH5n2x3nxyX6H/Coqzp07JsuMJSMm3TZNhGy7crg4+v1NTyxyyW8ZJYHeQ2ztwOffnNZ8gvNGvAtwhP16MPY1sWuoJdwt5Hlqz8srnAz6kY6daFZq6B6FaO1jaA4YuBj7q569KmtRDHJIkYaSUg7TjBz14GT37jtmpLeaVbiUeTsXnIxjOAfXpzU0HlR3YlfDOv3ie4wcY/Si5KZJbWMTOsjxksQMknkgDGfp3oeP7JIzl3DBSypv8Aw6j/ADzSxXkiOfObhh1BGSMetV7xpZSXcq542kcll7n8O47U7lNjbmQSJuM23OMAjtjjNQTMrCNIXY8YJI49v07VWu4mYZIzzkDOOKWF1uY2hZF6AjcTgduoNIjVjzvG7zOVcgbvMXIGP4famgql1lG8xQuPnGeMYFSCLa2Nm6Qt0ycZ7VXkLAZdQ7KxbhjleeelAWJ5VjUH94kmcYG3Ax6cfhVi1hjMCvvV22g7XTuR2J9qjiWIWyuylWkclmPGDgYHPuPSnSo7RRDbh14YH19/yoKGx3oIaILtI42rjH5fh61IpijfE8oweVUAqTznr2/+vVf94ysZFRImXligDL/L0PNBt1ZCY8Mu75Scg/h6fSgksTyyG4DOzLDjzCEO7Offv/8AWpg8rOYhtkXkAjkZ/r7UxZNnyb/uAjIxn8PTvTlDCWaR/mt0DP5YYdSMg/8A1/agCtEJpUkUxHKjdyNvHPpx/wDrq1pNk8s22dVUIN+9lG7/AHc/j+FFtMS0cwjISM7nRVzn3JI5wO3erM0wcNHa5LK2VeTIOccY+h/lTG2UmhlSRomVEVSTj7wH6inRT2NmrSrM0cvAGACPoOpH603VJY02wwP587/NLJzjrjj8akFg1tGsn7tZW6HbjYcdz1B9qBEqFZZ5Ek2JvA+VeCxx6d/SiJIlRngbLEgM6KS3YADPT3xzSiJ51E8M6KodlL4IJIx+PcflV37P5ghExIX73zHdk5PAAplxRRS3ld2JdxsG3KtgHIPXn69qfBbpMPOLF5FGCV+ZgMYPGR71P9kRX2RtmRj0JwMdeMe39KSC68lBviwoYkZbqBnGB3PX9KRY2FWtd8a3TMkv3dwBwenTJxUzo8NuoiXMo4YbsqueQRnt7e9LFNG8anAQAgs2BhemAMfy9qnkkdQCAqRNlt7cNjv/AJz2pBcz7m1Mjx4TyyBkMTwDnsBjnvUFxbyRxytG+5ioUHdkk806d553wgypOAxB5quWdSmTkleAOuM/p1/SghsJLWUKkLfvVUB2c+uTwKswR7dpRWiwQemOff6DNACmOJf4SASrjpx0/U1G7+W+5WAbrncfwoEWEhnRdxZ5GHdQcKcjt6/ypSzxXDTyo0jKAwAXP4ZPXg/pVWOadZ42MbSbxkENgH3J/A1emSWEtFCv2mQcbh1XnqT+VUUmyubi2kuFdoikmd+1s49fp61OsNvNO88UDL/dDthckdff160j2dxcnCIkcbg4Z2x26Y7CleFQI5bgssZQKE34LMAOB+RpDIZbiLzMSDcuPmI5VsAevT1qG4uGl3ND/wAeRyDGp6k8ZJzUq2/mSGSRQVYY8tmz6c9frUUs6W7NA6IFLEbUXg9hQZttEMzh5BKOqfNz16/pUMtrLPIwXjcSSCeB/hU5MT5jDhFVskE9f06c1JsEkhWObdA+M84LH3FIlEaRssKpbOFKnJZugf8Awx0rRgSWeGOWWbLquzemNwwOOcVFaW8djI2FR489HORzWh50cmnsAiI+cBc8c4z/AJ9qdzaLQ4cwqnknDAN8oG3j19M5/Ss2SztjOZpJ2JB3JAjZz6ZJ6Z9K1YxBHuUAebtKZVSCAf5/WqE8E0Tef+8YPyMqMg/l0z+VMozjLKkjbNq4PIIyfp1qYTsjMhBgSX2zn88VchtXcKP9Ww4O7GfxIHFS3NhE0iW6w/cYsztnb7fXp0FIViiLiWa3VXmAhT5eRz7/AFpFaJo5YYsyM+GIIwFxxj6nNWmhtyxLw/cwd4JAb86ovcRpIyRo28cjB+vagTdiytukkbJlkyQoLple3I9cciqkpSCJY2fhQd2R35/+t+VT39xcrJGvmJGSoJDH+L2rMaRYLrcWZnyC7Fc8/SgHqaEUsi7HSJTGy/NGSQP58GnBmhVmgjT5iG2l8jn0Ptio3triRt32hHjYjgkrjp1B/wA8UT2QjtJJbhmlbzcDY5OVHbP4rQMka/aKBSiBizAAgZUgdapz3UU7u8k/70v8oCYVRz8vXjt6022tWBIkMgP8CHAxkdsnFPurVYvklVW2kgeX1z3z70wZf0oWd7ZFE84XSkZABxnsdwHT2NO1e3hto4/s6MZ85IJyB9abYa7b2YitIrF1VztJjYZZumefX3qrc3N0t3cFBJKpOJD/ABKmehA/n9aZi73FSWNopC2fMLLhOmMAgj+X5CppGXYGUlNwCsp6HAHI9qr3N9bNCGhsljAK4LABm9/pUrxyxRhywZTlQowTxkce2B9eaRavYYn+j+X9oADEFipBYjjA9qknlmhjbAHkr94sTyeOwwP/ANVN3GeaRI5QHHView7fn/KpYAxjd45dh7hs4PqDQUiqYlKr5sGQjfIrdAOM8+nFTC5kuE3iKNkUbMYo8uW8mjSRkkJblMsN2B7VdQ+TCtrGixoScghjtPOBnmgLGc6TBcSBgHGVTb19/wCdVJYEWU+ezRIACQTk/wCc+prXNs67Yy+7OcqedufemGzlYOG2t5SbgoXOSB/n9aQWK8TCK2adANoO35gSD096ZPey/Z4POcnYMb1HP+etTJE1wWhMix7ATHx8vGc49O+fwp9w6wSxC4eN1VRuC9+fpQQ4kWnp9qDtNdAiQfNI3BPH+HWrFppgtrvYsUjBeS0XIb/69SIkkn7uySFsjcQAMsv+TUoju3tgtpDJH5b5IZsSZznnsBTJ+ES4j1jyzAm2BWOC+08A9gf0p95fmW2+x3tnmVcAHAKk+ozTra6aS3vJLi7lZUPKgDoMcAEYpryWyxi7jRpIzjb5o27T+VAJoWax2RpL8xhlbe6MCXbpxx0H+NVDFNYNNfx7XQ5f9715zkhc8D2rQkvIrWAJNbMxO5iw7gnrk/h7VUubi3ukkXy3iQEo8ch5HAwfpQabkl41prOlxXFsEM24ZUD5s/xDB/OqjWsqwqLaNoQwwpYFiR6cdOf5VPZBbW1QQ5J3HGMleB2pyarOzPEluzuCyEMfwzjqaBxjYhtIJDdrGzAOoxKSAcHtzg0+4i8wxmeZWlhyQAgXIHvUlq8pgnEkAEofL84IHX8qYGWzfyAnnLOxZlYAnbnAyTznrTKI3uLVU8vbIsmPnKHhW6f1pZTmGNmZiwyocD5Wz61qCLTZ7YlHHmlP9UXAbjt61HPBAsKp+9VQoziQlelSncbVjJgkIcNJGx8ts/Qjoc4qWKO3YNMY5CpHyFDkBu+Qak8h47pg8byIfmxjABHv0pvz/Y4oll2yNIdpU8HgcZ/GmIZNZhZAUmO3ZuIIwDyR/MfyqrLYyDapYMqAgSgZ3c/ocfyq7JIcILuYErw2V4A/Sl81NzRQElfvAgDnnuaAIhNaSTgKu/ywEVumSe+Pp/KqkW9W2NKXE/OTjjqPz4rR8q3nDAxbZyu1dp43A5B9umPzpjxPHCjtbFgVJLRnBI7c9M/rQBLb2zzW4VJDgcBWUDtn9earS2lwGmdC0axHBZhwfpU3mwzWzq8MgTaAULbeQanuJXmhV4gFkYNkOeT2x7dP5UAUnaURbBtMJwA69B9RSJDjCtt3c9gKhjW4y6hQ6Y5wRjPoDnFWLU/KitbtgHblm+VfxHpigRIs8kBIiXcxHDqTx1+tLcN9oQll81yOrngn1+tTyWsLARNI6x7gykDbn8TQbaGKUQGUsT/ERwP1oGZkkUjRusLEMykkk4GfzqK3RUlCXXysV4Kc59vatBrdlHkoHL5xkEEn2JqpKDKjKcNKvDL6D2NAmiYBo7cStEspJwoHDAev86zpJIY5WZ4S5AwWLbu/pV6J4mgVWJjMZABPOfanG3abO1WQ/MRtA2vjg5zSIsQtbNKq+SRG20HYykAgjqD2+lIJc27aenzEtuBZTw3f+VWo7BRIWLkS4GQvO30ODwRikmthJE7vGZFA/wBaONh9Me1A7FWS1jCrFDIjFBufIIBPbb9OaiVp/MjlQbnX5SCMkKKJ45rZFZM+TnG4DOKsRW721w8oVp4z0AUkg9/pSAbFMlwsq3YwwYvG/c56jH61XlmWSOVN7K5AAJ9BjgZPtSzGW7gDtEjCM4Jd9vOOBzio4re1mjRpFaFz8rYYFT/h+tMQw3rGLDqzFORnuferlrPb/Zg86L5rMRhcZZSOh9ahNkGLNuiEQwPk5JFLGlqgLs+TyoVwTzx/iKAuW5limsBFG+xhL5qE8c4xj24qaSMBDNJEDJsVBk5B6bc+3vVJGihcLKco46qPlX0PNW3kljlRGOQPlweSR7GkSTLPctokNu/mI/IVgcnaMk+/aqJb5l85EeRgDno4GPUf1zWhPM9lPlV2oFDRHcT/AJ571HdxbrlJRO0MTRBto4U56gn9PwouMp+aFbbFGJC3Uu3zA+uelSJ9ka5aLLvtXI3fJn1wf/1UxIilzhICYhwxVfun6VftI1ktWQypkNtG4YYAj19uP1plIqTQSFGktFhePb8+Xy/0IJ/UU3SkfeWSNXiXBO8kMPpjir89jISjRcLwd6f55q/FZFoWmu0IjXoFHL++KZVjEikijRvM3OASzDGN3t9c4qdJIlkXzUTIAKBl5Hp0NR3eLaQPIVxkMCeQR2wBSxqZljklcADGMDPHsP6UhIdK8l8T5cbxITtLMApb2x6UhaWCVV3rkcbHGSvH6dqct1DbRKZR8m3aCzbSfUgVBuPmqIyv7wbizA8+9IbJZS2QdyyB2yVHyjHP6/pUZVIfnXywGO1v3K+3fHP1qF5QCm1TI25gWHHAwf8AGoRPls46qSAegOOKCbl9rmHaWuFVoyOnlKcc9uBTZL6CZ9sdurMBjcwPT8D161noshCOThXY8gZ49vpg1KishaN3AlHDMBgDjjn1oE5Nlr7XFGrM4cEnO4c4PTpxUsUscwmMMsKkgltwxz0yM96zreFpN28HcBuCjpjHr/n9aXaCUBbDY6g5AHoMdKQiSRruOZXkM2eh85CBj0pvlxXAd/IPA25BBxTTqU+CvmyMu3aVf5gB+NTOZUhXao2kluFwPQew70ALuijuNqIEUqMnOTRbKrF40/eckhj/AA5NKtsJU+0OVaNBh8D72eBj8e9RJdRtMUSMlMbiqZ6YxyaBWFS3k80ASfLzuCfe9+PWrTStH53nARxg4wckgdulVCFZ90TeTKTnAySPc1dmupcRwrKszyKG+nGST6eg/CnYtIrJG6oUhfCnO7I5I6dajgs/mIeZUy3C8A7fXn/PWrUFtPLcKZ5XcoDty3yJ9SD0FSPH5c4COpdwD5vXdj9MdqY7Esa+RNuXMrbMb9m1fr/+v0qFLh4xtd4mjUfcyCT/AJ9zVma2ZWUK5k2gGVc8Hnhc/wCfrSPCV3iNE+zKfmUHr6YP40yinLqcMSQorIUU5KbeATz26/596s+YscCxR/IjHcZAclGzkZ9OO9V47ZTfP5KykJkruzgHPHfBFFzC58xGfZKvIJb5eB39P/rUiNSW5uIwyJAgJkGRtXnpke/+TUQtZFkzKu2OI43Z5cEnH0570wyQWkbIcsxjB3bstu9QOw5x+VMmufNttpWQAgkDG1R6t6jv160gehIw2KqRwqrxrnJPfGev0xmmpLdlY2kiUxrlTgHDEjtk88URF5Nsq/M7EsQBg4A4H6GmrJOz7vsivnqyjB49vp6YoJHpbMfn2rtU7d6OBjA4yD9T0qtL97LzbgMHI/iPqT69KkVxNKDK5iZ8cI2Cw75/Xmqc1wk42lnESnChskke5pka3LDBLpNr3GHJyAhG7pgjr9PyoUH5YYiSrjZhuox/I0xI/s0bGQ+VuwcEAEemaAjSq7FyACMg52g+2elAFwiJFZJUby0xhgeSMZwf++s++KZJJHv+RcqQGC4wAB3OfX0qsHKq8cjAFsbSQRjA4qFI98hLyAjjAOQTUgXfNleBEe4UM/CAcYPYeuKgjaQMtvLMXVzjcT0b1/xpscu6UAOWA4VtuMfUU9Yt06M67cnccA9uSOffP4YpgDowkktwP9WACB1zgZ/rUybS6q2NyqAHjP3uxyKgcGRwxYlgSxYcHnt6f/qqKaW4hk27Q6suVbbzg/8A66Atcc1rLDKZW8sRgEhsZDfj25NRsr/aN4yHLkY9gQM/oasRakY0QC1kIOPMjlG4Nz1HFFzb72+0W7M0RIMm/wC+nTqPQZ6igdguot8xdtrYkxjoQKSa7kWOO1gAbLFskYyOgH8z+NQMv2m6mVWAG1Cp7FsDj6dfyqf7MVEav/rQOmcE8k8kf5NA7CG4QquFjQqCflzkH15NHnr5n3Q5Pylc/dHPT35pbUKGkSdEyp3KR7ZGM98/0qpsQMY0BL4+YgdPWgmxaRndZgwB3DYQBkjJGKR43W3IABx0KtnIH+FRqhkaK3eX5pBtyO46A/gf5U+KBoFeORdrZ+cYyAc46UBYnEZl/dD78ydAOVI6fzxUlhbLaq93OxA527j0HqfenWdqoZruZm29V3cVi6zqjXjmOI4iXj6mtoxtqxjdSv5NSuCqkiFOn+fWs47SflPHvW1pVnhRIyblC5X0POCaoXtpFbyBUY+rZ7UavUZU2ZHT/wCvW54f0IXTNdXjeXZxcuc4DH0B9PU03RNIbUZyzny7ePmST+6PQH1P6VJr+spOi2dkPLsYvlVRxvx3PtWFSTb5I7mkVZXYa74ha5P2exzBap8qheCw/wAPaqem+I7+wYASmWPujnIrKJ3HJppFHsocvK0Lnd7noMd3p/ieyMLDZNjO0/eU+orldQsLnRbwA9D91uzD0rNtrmW1nWaByjqcgiu5tLy18UaY1vOAtyoyR6H+8K53F0HdfCaXVRa7mdZ3Vvc2j3GMOCS6bjySMdPfnpUryFdiruLdMtjI57/54rnp4LjSNQKSDDIfwYeorUW5jkCywj5s8+nJ4A/DP4106NXRi1YSSTAKthnOSWJ75/8A1CprG4lRZpIpYg23BjmBx9ehzxn86bHcxSW0aP8AK24r+75zxyM9u1OjkEcoDw4ibICDBJ+poEPt1W5lzdRW6458yFsnP0Bx+lW004W0TSxukkLsGBJAQd/8ipLA2qSh4I5GfBABPXAJ6fhVu4W3ukRZnMaOMqxIOfcDscZ+n4UGqRlqqzzMgBkfrtC4Ocg/4/5NSLHAZtrIhf1ZOevuPpUDx3MWCEBwQA2/JA74FVw5wi3LudxZs9X3D+mMcUEPuPuBvuUQN+8OW2hQDTnmMQWZl8xgh/fH5RgADHHJ/OoUlfc0kYjkAwMZI/D60/8AfIuVaJ4eoVkyV79OvfrQLchjie7jd7dSWDKu3rz0HX0q7PdILhLeJFYRkKx2ghjnBJ9v6VGl48diQzq8m/8AhAA24Of54/GoXV44pXJQkqGA6ZYn1+hPemIkt7dmt2mUqoTP+8Ae/T/CmyTuLr5iXGzIVR0BHFJ5cMkRV5njfhmyDt9etPSPzlYW7RuuNu/OFHXGfSkJiqss8a+bGSo65XjGM9cgVBFb3EshZY3KKCwCoD+FWPsloyBWu/NdQWyMkYHXHFNimtrdgUg+4cZdzktimV0JYJBEQqREuRlZH6Z9QO59/wBKmtWmEwDxFxIeV6kZ/XNSjdN5eUYCP70adF6n/OagMG8h5MAOxLcAZ/LnjPSmUrIt+QLef7JH5QLBcBiB8w74zznkflQ12RNtZWVUGwKpKjHPUjnnNRStE3lOsYcpiIneBtAzjB9OtMnuwnl5g3SMTmdwDnH6Z5HJ60FXRckIhtZJUljDH7vIPrwO+MY9Kq6izm3iLJsmA5CA7lBxjOOmfSmQwzPMJJCxc84kYYQ+xPGP5Yqc3LxRuSoklYBcsNzZ7GgY1bC7bChzbohLFmGSfc+/XvUU13FGzfelgyVw5PQ8c1ox6sLa1hXdHLOvAjK7cADkd8cVBeNGcefG8Zl6BnBA5/l+VDI3ILdHXBRVVdzAEc55GD1PbtT5IxJJLK0aedIMjI5PT8OOfyqEiW4YI8aNgBVzkAHufpVi3tlI81WdSeAxGSh7A8g9u+RSRRV1OGQTMmUdQQqbVx+vrxg/Wm+Yj7QbdUbAZkbAI5HPPPp61fJglundARFnLB+BnHUU2Q24k3xIEyW3SIoBYkHpz2J70WE0RiTJViEiAAZBvHqQePwp8dwYQJJZtzDIAY9T3wP8Kro0aS7fvMgx8zcj2wenTP41BI2bryw+Zmzt4DYHr+lBLNCKRbsxmRZW29CDjnrtzS3M3lSJJJMEU5Gx8sCP9kDOD2/nTLCHzf3KzhCg3EAYyTnn6DHp61EkDpdyPFLyn3wzAL6jPT/PanctIilAkwIllRXBJ8xAD1/WlgtbgxyCPc/VRtGSR6dPc0qSu0p3iMORgKWADe3GB6UgiNncCZpUjdecBuT7jHSkQ4lbUrG9XLtAY42OSzhgAB0BPFJE0e3gIrdsNn/JrTh1i9uP3BmUrI2ACueP8KrSxJIGPyiQtkBRz6dz245osDiVYVLSGYtIBjBHYjsB+OK0xCw2qVMEudznqW57moo42kdWbAkTJYjqwGDzj8OtLNNcT7WLJGicthskZ46H+X0oHYeb15ZsoATt5YHkHv8ApVgZZfJDYVl6AE8npn0+vvWNCyxSgwvgDOS5/wA8davwFZ0ADJGdoJIwe3IA9KAWhZil+zxDMsjvyGBGQrHvjsP5VoNcqsKRttZ3GJF3Yx/kkVnrOsaHe+8tkyMoycf7w7e3aq86RRKGtpBtPJDMCQTxQXfQt3awyKpJxGegDHAwO/vk4qpNFvErRQiBnGWk6EDuaZGFmhClxEwwSN2QAOCdvoSfWmbZEXKys5KnIznj6/5zQIQW4KiSe4VxuKhwM4+o/KpfsMNu/wBomVpB/DySCeg5qKGykiKowjIUjJYg5z1br7/kK0IJljM0AKbQvyt94ZzjOOnf17UxlK4WU3mDFh94PUL24HPbpSuiQKEdN3lkNIc8sT1IP4Afh71ZnbzJXmtrfzGjwqk/Mo9xjvx71UBcuEjXymYEP8wcDuBn/PWgBkqWy/vd02BnbDjvnqSOg+tMRWmVtzlVbIWRj90Y9qh+bzwgyqZyWJxkZ7ZOKspE1xZqj3AGxsGQep7fT3oEZ8kUf2gOkm3y2yr8nkHritBpnnjjmlKxzbWJki6n2P4DOafHbMsnzQyIxVtnBHze3rk0kFug+SQMpKDc+SCuOSc/l+NAmiu0huot4UPIDs3scY9PrUsW+IFUlDrliV2896klVooCFB2F8qWTrjpjpVGcXT3KgkQqeRgcsDz1/SgGW44IlnXzXIDrtxxnByP61qQWcbDy2UsnUyFvlGOgJzySfas7TBJJM8ckYXBChgx4+nHt+taA86W4VWSVfLyEjxwP9o46mgaJIIFss+UB5jqT5antnnj6fzqjcsUih3LvcuFO44B7561bgMiT+QztIrH5jjbtHQkGs6dkuQcyFFIGwbcY5659cZ/KgGQr57SSJE5EgBPznpjH+cUthI8d4J5EkDRDJKg9Pp3q5Z2MUrMtwWkk+8GUlcgg45x7UsiKLhU890QHPJySSOm49qQiyI4hcBXVG+frtxjgkf8AASM+vpVS7hAkWNQhiwNyhslfb9KcWfzTJbsDH82TjOM9R7dagm8vzBmcFTydo6duaAuEwjtpo5YhiOPHIXjnk/QZzVn+0ft0rR2jCW3BDPIoYFSOgGMc8VR+YiNZGJwNokRun1H/AOqrVvFbWcguIpY4d4wQSRk/7ozQQ43J724s0u7eFy5WbliWxgjHXA5H+FOutPtxbziPnC/KMdO4B/U/jUFxNAtyWuHiaMqHHbGepHfmlF7HNCDGF4ATg/e6flwKZKRmXMU88wa6l3AEd/lB7DH0qbUJL+TyoxHG4AwkgbH50XTmbc8K/OjAIq4A79aUXEjwqVRgOG46gg//AFv1pGiJFF39lSJ4WW4BBUc4A759ant7SdQ6zJi6CllboDnqDSRXzrG0aRhWRcF+nJAzge2aWeSCW3SVpTEVO5wxyVHqMdsmmWWrFVKNcTSOHzycjHpj378c1nPI0F0W8rKMvmHk/MAegOPSq8l150LqqM8fUuVxtXjn+fFXbaVAjWU7iIyqCiZAH1Bz1+lADILWK88uW2jXfGS+3HzDnjnv2rSs4EQGZ5GLqMsZGHaqUTzWUbGN2I7EoNynuvIyPxq1EFktZJfNJJUhgJA2T7dcEUANmK6jOB55Lg4EIbAAA68fz96qamj2dkDbr5TLMQWwBtyB3567adp15Y2N28tyZGcr8mQSKlvNRs9TgkltSTNt/ewk8gA5z/8AX96ZDepn28+2NxK0MxyP3fIf8wcVPLILeYyJG0SEb1wMFu46/SmR6fHd5lhjhBPzAGTBH5f40hVhMqs6xnbuKg8cj60FCzL5ioUiMZbl1eTBHp1FWYpPs/LSEQnAjcHLA4zxSAqYl84o0zx4BO7twT/WmR2byBE2oIwN24Z25/L0xSC5OZ3njbzWXy8HB2leD3HrUGo27eSrs7STZLK3Kn8PUU2OSUFYXONpDKAOSB296dM032eOJpmkw3AI5XJwAD16YpCehWtkkMiu8m3dyQo2j3zmtJtkk3lRKWjfClsYLe+6o4pmnxCr7uQo3dMeuKPJeFirYfaeuc8dxQJSBLlGUqqsrdckjnHvyDRHd2xcRy/umGNrddxJxj/JpsltILdUlhUQqucqCME9+On41Wk8qNEVLeN32Zy/JBz/APq/OmWW5bq1hIaK4jY9C/OSR9B0qGOO3uLp5IJVQS8MuCELeoPbPp0qC5tbZYoGkKA42sI/mGep9s+vWkWIQlAQdrHaVB7Y60CFIa3mwfLLAgZwSpB6fzpjzPLEVikZ49zE7WHXv+FWyFjkYsuYgjMAoxg9MfWoZms7dwtsJPuCQc9M9ufw/I0hPQlSUC1Tz237RwfulR6ZGDVhLmGC3V1iUsXO6PcRn3rNe8tth8/asbEg8Zz04q1bSQtJ/o8ROEO0sOOuOaLiTLSQSSAXaXOwSnLQkAqTj+E/0plzAcK0zl2XO3IP45qpJHdbWLEEk5Cg/KODn9atC8lt7NcgSrgbh/8AroYN2My9hlvFEuw5RdhVeV3D0HbjmqyRFLY7YtrnqCMKQPbFbSMkMswUsnmoMrjcB6ehqCBTIG83YVbqDGcdPU/0oDcqWwS6iMaLiRMgA9Gyev8ATn1qk0UeQVXLBsHd3JHartsmydfJUqWYAb+Dg88/lTJ5km2uygiM8ED3yDQRcrvAEhO0s5yc47VPbCW4bydvKgZMhwrjHOT7etQS3R85JFXK9MA1K0ouJjHCvkKR8ys27f8Aj/SkI0LySIeXCn71TFu3ZDYbGcL+GKrX08NtcQQOXZtg+ZjwD7j6k0y2Q28KqzMpmjHy+jYwG+uKR7Zmusz7djHHIOCe/NFi1qSG0+0FWSfzGX5SOhx6++PanWq3JnfbLJFsUFhnKsRwPxNSYRCZA4V0+bBXO7nrmtCF4RA8/V2YEhX5OD/9f9KZQy3vHEZWUQggjksdoPfvUpu4pCyO7OX++4Odh7UqPBcqzK+A+QGXk/lTUhYQPGflVsZaXIAH/wCumUUyslqA08vzkcKBlsEdB/ntTZV4RxJuzkgsevqOOvcfjUe+eRhJMsLRn1XafwGeKb5sKLlBtDdCecGpIvYsyrCkELvsfavykg53E5/x/KqzTwgyMiHO4ZPTnjjP/wBakllhSMmNRleCeSPypEjN3AzPcOik4Xk4Azzx9KCXIaHCS42yDksykg59un0qC7uog+APMxkAAccnP9auFYy8nly7g4wiopyR68j9RVNPLhm3YzgD5RzuNBIJK1vJHKJCcDHlsMgDrg89qbLI25vMK7sqwVTgH6/WrFujmbdhQMbiCNxbnp/9emHzbqRZHDFd3JOcfpQNIJm3ArIoTex2nB3YH6Y6flSwW6BbmVnbn5cgc445/wA+vvWmulEyfapJIzkFkDN3znOPb+tOvpQ8Rjtjlk+X/eycE/pSLRRjMUcYESpGCCSSoOR+fNWIvKnjZYFcDgjj5efQZyf/ANVEFnC9iA0LFuS29j+frUfkg24jRGidW27EyxJxnPb9aY7CmQzSCKaRlAP3wp5/Lv6VVmhjhRYoWWMJ97PU+pJ+nH51PHa3KhiHY4bLYIyOOvHpn9KYYYrfLXHm3XPDA459c9e5oAhtEMjCKBWJGVyFzkZyfy/rWsytHgOsZQcbsZdu2cn8aqpBCJ0OxpZWOfKIPA/LFaUryFgiQLGq53E8r9BVDQigRxsTMigKDtT7o7gZ6k4FLFA0jRvhGIPy714A54qIxkfPcYMZ6RqD69fXH40t21y4WSGSNbcDnjHPPUHmmMklKysiGWNWLfPjGVHTOPp0qCJry0mRQV2RLJnnAY8446noKismiRZio5bG+4aPH4AducU23t7qJFM5RowOqvkN2HXnPFK4FgXx+xxscLI7HPBK4HHAOD3qCdHmkLNJsjXkY+4BjrxjrU8ke/Tf9asbRu3HchuBz+P8qq6e/mNJbsUJcN+7JPTHHOPbtSYipC8CfNGXIA/1jKAv0prTGRvtDxr9nwwBxyFP48nqanltmWQLKR5afeRWyF9KJZluUWJ42WLOBhcc+pNK5DHR5t9PSdY93GCwJGOSCCN3p/OohqG5whI29Ou0D3569aum1YxIsvyQ427gdynvn8ePyrOKYDkEBc45Tjj9M0CHGXeZJlVUmHyhmBIbsfxx+hplrdC3STyhmaV/ml5wB6Af560kEKyFURjhQCW65yR/U9fb2oRWWQKiLJ8vyqPlGQevPsM00Owx44IpTsQykHl5dxBY84wuefYn8Ktm7MlszSR/6pRmNPlGMgfd7fjTkijhhjwgSQZOxX3bmPcnJ/yKzxJ5SvN5oXJxheM0CY+4dpHG1CFDbTxlhz1FMmgVTLDES+Vyv948/wD1qnaSKVw8EgR8YZOmKiOyNRJJlccDb0PbNIkdtJUJIjr2Dk4I6Y+oo2ssod32FujFTg+marW7NcSbmOVQFghyM/8A1quy2kZt4JLybaU+Xy1785/qaLBYqGZmBVTg5yuByR7flVm3xcbXnRy+4AJ/e47enQfnVmK1j3HISFEJOd+5uh5PT6dqfZmTyt0ikbjiPn1OAox16dTTNEiLMRJQIpb+HPGec49etI1jdx2wvHiO5jujKyANg9T/APrqS9jAt3PlBX3HIHO1unNUJo9sAWaQs+RlUPb0oCxoWxgEOWURsAHdkYKVHqewyCRj36CnyyW0l6Ut5AUf5l2nJbuF/Tp/kV4rYNbzbjK3mx4AU4AJYfh04qxbCzgeO4miVWi4GOTyOT659/f6UWGkiD7LuiaVNxYxkbXJB6jP0NVY4FjZbjcSBIV2HqWHUcfUVrX9/wDZyXMSkcLkk5wQfbnoetYU6f2mxlivYo3ySIiSNv0NNK5DEurq/guGlWyKr03Ohb689qSHVpb2cRyWccrseT0/E0wQa3asqoZGB6ENuH/1qk1DUZI4Rbh1ebH7yRRj8K1SsIXW9VM3+jQNhF4Yjuaw24p9JgscCk3cDZttajh0xYRGRIgxkdD71HpWn3Gr3wHTPzMx6Ivr/hVbTtPlv7lIYU3Fjxnp7k+wrc1a+h0qzbStPfLf8vE46se4/wA9KyqVH8Mdy4xW7I9c1OCK2Gmab8tpHw7g8yt9a5l3LGnO5Y/y9qjohBQVhN3ClHNNpc1YgNT2V3LY3SXELbXQ5qHrSGk1dWYJnfXsUHifRBc24AuYx07g91NcjZ3DW0jQyEqmTkejdKm8O6u2l36liTBJ8si+3r+Fa3i/SlRl1K2GYpcb8dM9jXLD91Pkez2NX76v1IIFzIFV06bgAeX+n/1qvR+UWQMwVejbuo45Nc7ZkSnMhyyd2bGB7VuzJJ5kjKS3m4TpgYBBz/Ln3NdBlYtxXEwjZ4mQLyof+LI7E98Cp5ZY0iSa4/cyZ4LLvYdOcY461VgWWKJYXVC0knOBw3A4J/GrMMc7sd/lPHlV+cHcQfXB9cdaRadim7Kl0Mq7PJz8oJz6k5FWIljkkKInkmNsNg8rz1+7jH5dKatvLDI8rohZs7SuSB6VUN680ZReCvDA8e24+vX9aBXLMdhAkazmQNCxJJyQwb2H50yXTvtTBonIixuZQRw2eRn6U0MsxclyG2ruQj7mCCD+RPHvTLqS4E0qWsgVo324LYDfU54PHTimDGfZY4XZHi8zymyrNwFHrn/GpoWjvHWGNZJVBwqqemB061DLIwTy3WPzMgMATg8ds1dsLiGILmJUYjcgYlTnPJ7/ANKCCG506TLowZuANqHITP3jj6UpaJp3jUqIFHlAMpU+n6Hile9R70gAIxG/fEc9P7x705beVxJG3zyycjCEseOwpsErkllcWO+SJZNsy4BE4VWIHv0xVeRIJbtki2Skjc7Lwqe4PfqO+Kr3Fh5ahnkHnHaCSQCB6Advx+lWfsUVq12SXdtu0xgrymMHvwTQaX0sJb6gsO2K3QBNp3yRsSD6fjninOkdzuVWkaaM/L0AODg/pzQYIIUjhiSOWQ/cLZGB3PH0P4fWltLa5jkMfl5QY8zAyBk9PyoCwfYmtnYmVQGP7tAOCRjnj6n86QSfZt/yFlJJzjljwT+PT86szTb9QjTYrKmFXaM9v/11Cyq+4xr5SggnfgkkkZOPyqSWNhuUkgEWWXPXjnH+TSSW0c5ZHhVnEm7O44z04PQ9O+Kbgp+6uDnnccKAWA7de/1pGnyzjYUQjIywwMcngc+gphdotxQmEyKsaBwMNIE4zzye3Ge2ajS38yTzJZ2Z48hSHyPTsKgjupJZRDErO+4FiB+pHQD65qe2kCvJE8YgO7DemT2B7Ui7iSqkFwZRcOpUfMFGNw5wCMf5zVqKXfGFkZopT+8LBApwO5wKaUFuUzHIZM4G/uMZz9OM5oWCIq/mbX3jBkH8Izjk9+nWqGQ3WWC3MSCNS4O8tn05/wA+tSwqGgd+OGVoyy4b/dJpv22ETGBv3kPBBwAFY9MYp9wssTLGIiFO7O1QVC9+eo/TrQIjvrW4Z4mQmOEf3gCEyO2BnHJ61WgiiSSRIcTM64Xap4zwR6nIHX3qwBcJuCJsWT7rMxHHPYDqPeoDdTCYRRLty4JcDgjuKCWXAsFuDHAjQyyLgiQ8/T+lEVyr+aglSXIYksMkH1xjpziqQt4VCzyM4RBvGeN5zx79z+Qp1vaQMVEsflmL5i24A9epBzmkF7k8cdzcEkqoCKS7uMd84/nUJVxI+5YpWzyNnU/XNWTcQSwsluxEedxOcgc9hVF7iKHyhEpKZ3SbV5A/yaZVxuFjDEGNVBIyvr7Z606JJ7ZldrfdI5ySBz7ZOKU3KRylUy4bLccqB6mnB5BKvm/uuGLPISCRk9uhPSgTVxrSZIhuEAVhgkKuc56GkNt5nSY56BMYyB25qZ4o9oWEJ5jHnP3QM8nHOOhrNiYMhRjvXO1im7APr0HpSFZlj7ODM6SuxUgZAxx3/DP+NOEaF41jiMyocEkjAPt+VF1NFGYwZt3AA+TG32PtQgMlwohUlAuFAXrx9eOaBWZaWN4GZjJHAxHGePzPX+lMnhaZsT5jBG5FyGBGevB+n61ZeFoLrzHm80DogXORjHLevNV3muGZoIzkSdHeMdO45/CgodFHaCTKOzyA7MEgjbjJ5/PP1qVre3MZZnaKToRI33c9Me3NUy/kR+XEHLIcBQR8x/yetWC7BYYZWkKRqzH5sMXOSAO/oKYx037meSBxsUAsrqm7I9vwqGdg777Yqdq/M+0Ag989Tz6ioS6yRM1yZEiHGOS2T2681ZxG6rLAGaNMYUgoeMfr370ALFdOLVlW4CSHOdgzx1/TJ6+1RSyyfZ0+wyskQHzMqDk+/p0ocRpGzRKFUvuwORn3z71MZSYC6iMZ5KqMKwzgfnSC5C6QCAIVxswwJH8XGSQPp+FRG2uFt/PVQ6O4OBnEYweD09qSV7SKcbdwdcsFYnIPWlF1NLAwjQ7Spbf6dxTAj86WSRVeNkk9UcBT74zwenNW2meGNPOZiCPmjPJcHBz+R6fSqsEk00crQZklThI1Gdx45Pr14qtLLMtz5N1Ad4GWO/JB9aQGhDI8M0kikKWyRk8YHsfwpv2uWd3kjijMinqVzSRyw3MrRqEztJLkt6YPWpbO5jVnKIUCnbtxzjHvQAyF7iZVZYk2rkEbjuUj15/LtV23hlMkcr3B2quc5PXtz+dRSKsu6P5Y06gIevpk9ao3KTfZ1iC5AclsHjOOD29aYG496mTGsa4yMljjGR6k+9UnmhRmZmyp+6foMZ/n+VUJWW3t7dplYq5yCDgMAcc0lsYryRgNwKIQwEeApxxz9cdaBNlyWe6Fwx+bHTL4BYe2KZJLImF48tSTjrxnjPFQRIVt33x+bMOVQ9e2cj8aatxcSGJGhMcbsQ2BwaQh0sW9mWOZld2Ify8ABhjt3+lEVtJFI7z7vLOAAcgEevt2/GrwiS3nc+XlHy3DHknnNRAiSNg8UZkjAkSLedrJ0P5dfpmmIimIb5o9zIVwFXGT7n+VRvbzKFuHieNT7DAq/ZTROhllhjhIk7MWB9+aWe7mcoXPmRc444HBxRYZXurJbmOF/L3OIlXA7e9Y5tptqnBUZ+YbupNaTyStHFJEhfYm2VTj8x+dNJW4jDq3kKqFck/cb0/HpmglWH36W63EkaMyHIDEDJ5Hqen/ANeouVn3xsfLzuO0c5zgggnp9KXzWfUUJYGM+X1HTgA0wM6zhtjCF26xZPzZ+6fWgaZdvIbW4uMOW3ODtCk8t/8AWqeyVbZwZWYxqNv70D5jxk464+oqobeViVVmlk4LFTnjt29vrxUFy32VkTbJIXByu4YJ9+T/AEpFmpdeVvXykiSGJfmKLzj+QqO4ayv7ONZoSvljcGJyevUHv16VRWWaWNInGVB+ZFUAA+xzz+NWLKOETykSHzNv7mFvu596ALNjF9ms1xcjyH9Gzu6549enftTneC1tmWRRvOCVTjKg9s9/bFWpHtrJ1/eIrkYJ4ALd+nSq1zBcJCXjWOSNXD73PPqce9MYTRRzxefGuEUALk5x3yTgetRBEEgZRidgylz/ABAjHJ6VpCVbmNtgRQQu4Lz8x7YyPb86rtM0LbImyoU5frk++ScdqYWIrQeWhniUblIXHGPqKrX0reYXM0IjOT8xJ/p7VLdeZM6vLNtyP9WGOCPyqNIobiLy4hNgn7284IpXEyGFvNhjLjftzgDIIbj8x0pZb5oZ440jL8BjsJ69Og/GrBK2wVRiQk4JPDAeo4qMs0BBeRSrL8w2Hkn3BoIs0AmBbe1uIGb6qx9wD16Uy5umYxFOG2469OcY+n+NQI1s25JXjVc5Qs5H8+lDMkS77dlmQkqGZeM+gx/Okw3L8JXyo0CrHKOrspGD6AiohA8tyzfaVWMMGkJJ+TPcZxx+tU7qYNFGsn/HqQCpUHCnvn3/AJ1XnlVSWdndtx/i3DAH54ppBaxsT6jFBGYlk8wD92pjblhnIOePp+FUbq9in4eRWhB4BBGfxqtBBFcQ+fMW/dOckceYM5H45P5Cnl0SRJ2gWQNkMsh+XPsB1osG5etLqFI8Rs6nG0oMcA9wDn+dFysItZGIZ3jkzls5/DHX169qElaQmQIY0YAZHyr9AOKngnjI2AnOcsSMfh+n60FbDYl32pS5eRDJgKVHzD061Xlg2JHCZC0mdoJ4O3knP61aZ91w37wuI+Mg/d/wqsdOWZWliaaaQnLD7wGcjr+VINxptYkwAu6LljuXjNW7aARtMDC/kso2uBjv+fv+FRpDJFDCpiRGUbTmXZx7561GFthc+XNdpl2x5eDID9MDr9DQCFuA5TY8pjG3C4Ycmo7Z/LbdOwdAchWwScdjj3xViaDy5gpjG6YBSc459P5VW1CWVo40KxgAbQsaljnPPJ6UtyXZk21RHFMzhXZsk7TwPTg9KkhiH2otJ8ygZ57dOlZ72rzIIk3KFHDlgec+g9s0zZdQRNEXZlZchs8+/wDP9KYrPoPuXDTGR5Qo3ZIPTjI4qvqLeSsUZXBf5s+3YZ9afJF5rL5o8sdACOnHFSSPHhpZcNHgFUIzubGBQIoqsQRmdivZV9TTreVom2vJ8zjATHOPrSyWsjIzOM7iNoAzkHvTTAIgrkMMDbkjpSEXbXbO33iFUYAI5J9OtPeWWMvmMSpgHZ93bx/OiCWW2RI5F5POXGcj+VWbHznYGRVRjkqc549u1FzRFWBopbdpJYhyNpyx3fUen5UgVJG8v7QSBgAOPmH5da0blYVRnSDdnkkA9fpVaG1eJJJoYmEqdZCBjB9PemUWLeyZGk2I7ROcMoPB9wT0NLLGjJ5RaVRG5zvOfwqCOSQYjnkcFuRu/rim3cwkuAIVxHw2VOR70xXIGkBkbcp3L15zimRSly5iVpGx/Fxj2qRnkg+aMbkbg46CpZWwxjjJjb+8Cce+fepM2yARAsvmZUjkHOAe2B75qSPMUeyY7QDneXI/DntSNPLEV8oKEYD/AHhx3/EVXjnkDb0zK3Tn5j+JoEPunZeYVKBv4B356/TinCB2jbym2iRQWYjJLYzj26nmmJIZJVeRUTcNpDDdz2B9ufSrKXE880Y8pF6ld2QoIwB/KgaQixBhsCybTy5Q7DIfTJ7deKsJI0ETxho2IYEEYXA9D6nr0oeKKaV3R8ckDL5KrnqPQc/57z6akDBt8pkhBI8qUcD0wD1waCyib2ZjN5UW9gfmeVvf2xjH1qTdIyoXwblk27Y48gjjH48irM+wSzFRls4DlQT9ABz75qHzGiQiCUK7HBOPm7jqOnNA9EOa2lZ/J86N2QbmQDd9T05x6UXV+kCJFCMluCEB3A9sAjPf0pfsbM0U/nmNwcvjqv8A+qmLcKjGVdu0nOR19SQPzoHewQ/aXZhcB4EA+UlQCo/z79qvx2arHHOMFM5Bzy/PcnpVYTJOw2iParZbeMhl74yam1GZIZrVZ2CodoCIdu4nk/QDI+tMY6WZYoEZ/lQtwiZ+f+p7egqKe8PlERlFVfu8bs5qvJdiWUuWMS5A8xUOWwP88ChNLuMNtm3RkgKu08j1/QUwJY5YnRBK4D5BDISAOfy61I06x3Cr5TPNuIbjaFB5JOOo6VElsY7eTgr2O0YAx9elPiktrlfJWKNniXCvIu0g91zQBDeTS3F26I5k4JCr0JHHbv8AzqFJ5w7RSuqrJnAc9z3Pp24/lU8siAuEO1lOAv8A9eqZ86cqoXzcfMRtz6f/AFqkllpI3s0CyIWJG4xkgn5cY6+uB+VT7BGpSEONr7gOmQR1Hr3HrzVONZLxZJrh2gGMcDk4+n8gO3NTWFqd376dlZ1wHAOCO2fTOOtBRL5aTJcC4ALxjYu0As3t05/wqpmNFd/KdI3O0BhyPfH5/nVnVCY0iZ2RZ4cLwSDj1P6VVtTqV5EsbM0kfX50HAH9ePrQS0MXURDIIrd9rAcsTgev9KmuJIrm3HmQbX4yVI2keuOg9PxqlDpsajzc5xnIPDcjr+dP2osIVdwBXL7ed3t0pEkjy21qrvDuVtgXG7qcdPaqgiDEOCzs7BVVTg+5ye9Pu90RykTbiM7cEhfT86sWmE2M6Frh/mb5cgL6enr/APqzTGiGddkMrMoU/dUKxIOB+v8A9eoTCxVsyLG6gYTc2enOPf2H51euQbhwMKdq/MF6ooHGT09vWiK8h+yHfBGRGpxjJkGTwA3tkf5FMdipBApBMkYbGF5JDevJ7VEVTzWSNn+Qn5iOv0q7BFHiWNFZGyHcM/B46GnTuBxGQuAV3FeWOOvtQToRQQpFieOZj8o4I4OOtQyRrKwILNIfnx+NSlXhhG878jPUkD1J/wA+lRSWzG2eVJUk3tkODuwPQ/iKRLAIYY1aXcFZuAF6+5z1x/WrYmSCMvsIaLlU3E7eQM/mf88VH5RjCsrEucAqemep/D/ClkzD5UjEPvyjKxyO3XH4EUFXI4xfSRO1q2xT85J6tnrnrnnPFS+SY5mkjTLAFiWHK5Axx37/ANeBTbmdopeVONuQMYzgZ7flQ/7mUSkZkwMoOVz9ccH6fpTQIE82QhJWkSNQXORyR3x3/p9akijIYyuphiBUsvQr7H6/19ahZ2SZblV2sAPL2nPzd+DVqO4ZlaOS43ytuBi27uB7+v8AhQDZzN9fveSs3Kp2FVMUUVZJLHdTwjEcrAemePyqPO45PWkoU4OKYDqltYWuZ1giQvI5wFXqaiVWkdURSzscAAZJNdTGkfhexyQr6rcL9REtZ1J8ui3KjG4Xk8Xh2yaztnVtQlX99KP+WY9B/T865OR9xp88zSyMzMWZjksepPrUFKEOXV7jlK4UlLRitCRKKKKQCg0vWm04GmAldl4Wvk1LT5dIuzuIU7M919PwrjTVnTrt7G+huYzzG2fqO4rKrDnjbqVCVmSsr6XqhR1BaF8EHoa6q6RLqIO+Hgba23upx2/P9KpeNLWNjbalCQUuFAOO/GQfy/lUehXLSafIjMpKDaobuOtTCfNBSHL3XYuR3nkbRCwZc5G/BINQi+O5oQdrtgblPA7D8KjTK3rsqZQsVY46Kew54ODSyWkazusLs0mNrEAbeMY75x796tEWLJLMqOjKVAALAEsf73A78Vdja3mtBLcEowI34OeMeh6fhVC3uMMyQRFpCxJJAIznHP5VJOu+9Q27bQpG5QM+xAoKQiLbyziZMb0HzEHOW65x07gfhVtbNRAzQRRxFhyr8n8fXsaxmiYzBSxiEhLMY1zjnGMD8P0rTt5WjjEU1zHGoGABnI9/u8H60x2KU9tPczRpyQS2wIAn1Y4H0zVqPTdqttL/ACdQecdyy+596la5W3iISVpJWOzruYjrz7dKqvNPL8qj5EcbgevPOcUhaFnytiSM6knIIKoMnntz6U4QxOxkijTaFAIYE4J9+mRVKQsGxE0byE8BTu2j6etW4rd3UwzK++NhudeBzjk/4CmNFeeDzy3mSELGuQAmVHU/X1+lXYoXgjDiEvI+ctx84Jzn0/GpERrWHyY2CwtywZRwe/8ASolvoIIFMsrY/hyo6e3OeuKCi3GbdPmjWNGxkkvhW9ADz+XFQSXbK6xyJvfhGyeMdTnr/nFU5dXWRvLTcyPIBknbj9KmkU/aw7SuFB2gfdJ/3h+P6UEsSCJnnWVSVBYsQq5z0688f/XprRqsEduIlGRuOM4POR/SmrdNbGRgc9sZHHXGeAaqSzpIr5BU7NnLY4BA60iWyWQs8ysscmB94qwAA/IYqS7s7m4WOSIxhSOGYgEf1/Ko90YjWQfvJAcDHI+n8qtQCN3d1lV5WyFwg5IwRk0AncS22geWgRBszJKq4Bx14HtnrVV7ZA7AyM0ZYMiRDJK/XoO3OabIzx28iW0Ty+dlcJ0OMZ59O3vU+ZoYYlbEUSAEqBjLADP1PT6UFEMN3cTtFHbRMIy/KvMWbHA4bjA9qtXBmD5ZVIyx3KdpwP8AI/MVFJIkaK6L5km7O/nA75qZniW2WJt5mILBnOTxyMj6cUxktlAsR/1WA672JG4cA8A+2eKmS7ilZkdGLxgbHJ+Xmq8SxOokywY/Ls6Dr+Pf+tOiihWYLIqSMc5BPGP69vypgaBvVkBY+WYx1IPA+o96zp4YZ5/OtX+VjnbgfLznj3okKMCI7popVbBXJ3KO3Q5pt7ukm85CcoMeWJCTjkE/y69OaAZWSwe5YCSQgJjbgZGfTP8AjUkVkkdsfNAxISvy8AAc8/57VItsWLtKEMgfcBzj3x/hS6ju+xxm3iDAA/Js5Qd+O44pC0RXV47b5oBJOG4yFABGOvXA6+lMjs0uM3PmsGXlYyOAcZ/EYq2ghnCqiLh4trSbcD8MHiq4hWzmXa5dZDuAD5CrjPIpoLIekJLLE43scM+3gew9hj+ftTdWaRQqMiKpbAVeePp6VNPPCkyyO0yOR1C5Bbj8KXdulWSQuyodx7Yx6/XP60xlS2tneN5YZ9ykEEbTuXsc+vep5rKCQxgSEkjnOev/AOqiVtw3BNsjLwR2XsKZbJNCUlDhmXjy2+6R6Z455qQFuLZ42O2RWCvkD09fWpIraKKN3THzcDJ4X1/HPH/66q/NJl5C3mkkqrZ+9nuf5VOVM1o0zAwyxcswGN/BYgjtj1oAIrmZy42q6KAAg6KM9fY9aFumhm3JM7QkMqozHJ+Xrj/PSorOCII91d3DESf7f31HzYz26CkM0EkrAIolbLYA5Bz1z6Y7CgGSTI0jhZcbmAKmNRjBUZH15B/CklO1VjkKsAu7K9lyf8BU1xqlzEQ8aRqqbc/3uOcAdM/0+lRxXhujFG9uqmRdpdJNrYByTgg9xRYCNDlhEsbMd4ZQD168k9upqS7uZIdu5WDhvuu3K+/p+NI7QRBmhjZZOGCyZ2544BxzVUh52QMm2KTJZ3zkeuM84pCa0HXO54Gy2wyEZyMjtyfypLfeE2lwiucqHO4AenHbr+VKPP3OXDKdxUoBkHGO1TRhRGFiU5OON24D+o4pkpWHCKyQKsr+cMYDBvkz9e1VWaJJGS0ZY1xhfmyTyDmi5ge3uDJHEYlYc5DZY9+3TrSPDFJMGlVVZDklTgN6ZFBRPpl/BBEyPbIju213PQ59un/6qlvIXvVYOIC6YCv5W046DH5jv3qgHlublY3yFclCcfLwepxVgxPFbOySB0XgOcMPyPTgDrQNENvbuIXt2yu4heRjdz1+nA/OtKOxWOOIwXYHmHc7OpIbHYHjA4qKNjPa4ZgqoBhgQoPercU6m32yRxqvADxOWUkZxn9aAEju4o7otIFYN8rFUHHPv+NS3L5I/cmRnbBwf4eBuP5/zqjveBjsjVo2PDjqzZ5/nVuC4mMJY7Y3OWwxALDJwAD7CmA2eJBDHFHHuG1SoYZIJGf5nFZ1xMiPObSLM/yiRuqg98Y+nWrlrcpHdgBl2klmkx8uRzjPYdBmq92okmFxCFCg7XjORkg5xjH0oFuMsrV5CHyissYKvuKlSQMDj8fzqa4eWBYEllKRsCxQLnd689z35p0VvFcoU81Q4HCBueuf8/hWisKxYfesu3J2yYyCfT0oHYyYpiXSRGLxoCQGOdw9Kmg87abqH5Ah3ZJ6+3+fepBaxD7R5dqQzMrKOmQeoH+e1OMgeERbCkQdjuIwB82Ov0H60CsJPMk4aRI/kYZw2SWI/Hrn+VZi3DB2hZgGU4G5wP0z0q3JGnkYjwIyMru9+Dz07CqEkQ63CeY6Hj+8Px7ii5DLIZRnfIVYDKhcDI6fQ0473hLOVkRuqHgnPeqqK6Q4zIQ3AxkkfhnBpGsopI2dpCXAx93G0+9AiyY45Asbrg5/dkdccfMR+lWvsNtb75ppmMOcKoHy4P0yfxrBkeeFFKN8oPOOh9c+vSr8dzK1mitCoVWxtxzjrn6UAnY1JWhcqFlCAx5DISAMcAduajNnJuw58vecOe74Pr2qCzeEhY5xgh8naSCMDkfU4xVi5jhbT/MWaRXwWXBJzk5xn6cUFp3IhFLCzRwZSXqPNUYJGDjp9PSrlrdykfv7NEmRx5mQcegI5qsJ8Ybe7wqu3cTknsD9f8KsW1+JYZEeVwkagMUJyxyMH6n0oHckOxLM3F7GkCsxAAAVj+JphwUeK3YqhPyZOfzx7fzqKS2luU3XCiNupSdl3Y79f8Kr21vNZXAmaYqjf8smUSK4znjJ9/rQUSww/Zrg4uoRgrvJYluCDz9MVKZkMjLu8xu7q2CV9u1MkezuINsNmySvIcGNcjIHcHp1PSqa6W43vlkcSDjkE9c5z+FAGhOgKiOWI7XZRuBAwp/Dj/8AXUItomg3WUkkKu5BDoMdueemafZNNbyjzds7dOTjjr+lPu2MtwDG5iLYDMpyARx+lICheW93PIzCUsBwjDGMfhzVY+eJvs8lxIc8fIcEj6ZrTRZVAClDgYMgfCt+GaWe1s45ELbvMcA+ah43DPA9v85oJsZi2MMifNIzORglgQMZp7rH9ghkjikZQSAg9AeAfy/U1eEbxsA7jZkttYfM3TJ4+vvT5Efyx5Shot3CAZxn360wMmexnkVGkVk3YzEfl6HtTY43CGOVF3wtyCRuOfStaSKcyKp3xg4Aw5YfkelVvKEFyySMHU7gCCPw/WglkLYhiWBDmQjcMjgfhSr5KqM/PJjDFlBH/wBarcjWd7vk2iJuhZiF2twMYPaqWYIUZZIxPn7jQS8H296Vydh6x/bJIljlDSryADkD2FQxzTwybZYiFMhUMO/rx+NWLeYlwIlMeRkhCS2O2QKsPbNLIwtnZdgywyWKn0HbH60ykrlOURIvnRu8spbCoU2qpxk8ZPtTbWC4vHMFyJF53ZHQe9WJYrj7qS4kjOTuAK+/9KtS3LeWIowH8wbMgAHHsQMUhpDJraH+ztzpiaDCbAM5UseT+JqOKWztLgyud0w+VQvAH+FW4gr3Ec8UzCV12MJHADevA+tQ3NhC8buskeWOFymSw7596Q7FO5vd8irliyqo3kcEjvxzTbkCSNJnlY7ickSEcg/1/wAank0tzGqtMxUL12g5/Xmo57RnlfymG9xnYVAVVHpnrTFYRtQWVAqsEYjCgA7ev8/enqs8qqDKJgnCgAAgHoP/AK+KgwptmjLt5ueHXj+g/KljtpEiEgBJJC+aRyPw/T14oGVbkqm1/mLk7k4yMdwR60kx+0IrLwF/hPYnrV2+hC26yXTqcgcKMsWHp6VVkaERYFsSWz8/mHOQSPXHaluDRIkc0kCN5u1oTztbGQTx/n6etMkilmU/vGwXwMjhqdbyPbwiYoxQkoMn7y9xWgsjwsCkKyRyDcrDAz/9f/69AkiKCAxWgLOS4428bcd//wBVW7VEKRb2K7CWyRgYPT/PvWe0y43BvKB+86c7frWpHJI2noOGmjQhQx4cdR/WgohhuGDqJXGw8dCcj2qaT97ZvJDEMxtwWHOPY1RDXFw3mJBloyokUkYKHrz0655qV7+ONxFEqpu4wG60CM6aOR7iOWRyMc4z+lWBDHJai4OMRH7oON3t74NWXjjNsXkUCQcqpHJqUl5RGNyRkDHIzxTFY//Z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C:\Users\kdhuyton\AppData\Local\Microsoft\Windows\Temporary Internet Files\Content.MSO\A0EE08C2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41" y="2556932"/>
            <a:ext cx="4463052" cy="35303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295402" y="2408801"/>
            <a:ext cx="510757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 AIM – To complete </a:t>
            </a:r>
            <a:r>
              <a:rPr lang="en-US" sz="2800" dirty="0"/>
              <a:t>individual or small group tasks that help each other achieve set problems. To spark the imagination to re-engage pupils in nature and ideals of forest school whist developing a growth mindset that can be applied in all aspects of learning. </a:t>
            </a:r>
          </a:p>
          <a:p>
            <a:endParaRPr lang="en-GB" dirty="0"/>
          </a:p>
        </p:txBody>
      </p:sp>
      <p:pic>
        <p:nvPicPr>
          <p:cNvPr id="11" name="Picture 3" descr="fv-qy0z9_400x4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Forest School at St. Michael’s</a:t>
            </a:r>
            <a:endParaRPr lang="en-GB" dirty="0"/>
          </a:p>
        </p:txBody>
      </p:sp>
      <p:pic>
        <p:nvPicPr>
          <p:cNvPr id="4" name="Picture 2" descr="t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9" y="711199"/>
            <a:ext cx="1807426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358640" y="3362231"/>
            <a:ext cx="3474720" cy="172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CORE SKILLS FOCUS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295402" y="2702195"/>
            <a:ext cx="2416629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COMMUNICATION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3964" y="3955867"/>
            <a:ext cx="1802675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CURIOSITY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127071" y="5227318"/>
            <a:ext cx="1802675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CREATIVITY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01887" y="5249089"/>
            <a:ext cx="1802675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TRUST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67351" y="3865150"/>
            <a:ext cx="1802675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TEAM WORK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93923" y="2645951"/>
            <a:ext cx="1802675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POSITIVE BEHAVIOUR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7095" y="5229493"/>
            <a:ext cx="1802675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DISCIPLINE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41816" y="2502985"/>
            <a:ext cx="3021874" cy="718457"/>
          </a:xfrm>
          <a:prstGeom prst="roundRect">
            <a:avLst/>
          </a:prstGeom>
          <a:solidFill>
            <a:srgbClr val="B2E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HEALTH &amp; WELLBEING IN NATURE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" name="Picture 3" descr="fv-qy0z9_400x4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61" y="802640"/>
            <a:ext cx="888274" cy="8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3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722</Words>
  <Application>Microsoft Office PowerPoint</Application>
  <PresentationFormat>Custom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PowerPoint Presentation</vt:lpstr>
      <vt:lpstr> The History of Forest School</vt:lpstr>
      <vt:lpstr>The History of Forest School</vt:lpstr>
      <vt:lpstr>What is Forest School?</vt:lpstr>
      <vt:lpstr>What is Forest School?</vt:lpstr>
      <vt:lpstr> Forest School Principles</vt:lpstr>
      <vt:lpstr> Forest School Principles</vt:lpstr>
      <vt:lpstr> Forest School at St. Michael’s</vt:lpstr>
      <vt:lpstr> Forest School at St. Michael’s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Forest School – Lottery Grant</vt:lpstr>
      <vt:lpstr> Forest School - can you help?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K. Huyton</dc:creator>
  <cp:lastModifiedBy>Alison Williams</cp:lastModifiedBy>
  <cp:revision>19</cp:revision>
  <dcterms:created xsi:type="dcterms:W3CDTF">2019-01-29T10:31:43Z</dcterms:created>
  <dcterms:modified xsi:type="dcterms:W3CDTF">2019-01-31T16:02:19Z</dcterms:modified>
</cp:coreProperties>
</file>